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76" r:id="rId4"/>
    <p:sldId id="277" r:id="rId5"/>
    <p:sldId id="280" r:id="rId6"/>
    <p:sldId id="281" r:id="rId7"/>
    <p:sldId id="282" r:id="rId8"/>
    <p:sldId id="278" r:id="rId9"/>
    <p:sldId id="279" r:id="rId10"/>
    <p:sldId id="274" r:id="rId11"/>
    <p:sldId id="284" r:id="rId12"/>
    <p:sldId id="267" r:id="rId13"/>
    <p:sldId id="283" r:id="rId14"/>
    <p:sldId id="285" r:id="rId15"/>
    <p:sldId id="286" r:id="rId16"/>
    <p:sldId id="287" r:id="rId17"/>
    <p:sldId id="288" r:id="rId18"/>
    <p:sldId id="257" r:id="rId19"/>
    <p:sldId id="266" r:id="rId20"/>
    <p:sldId id="268" r:id="rId21"/>
    <p:sldId id="269" r:id="rId22"/>
    <p:sldId id="270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36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0EC2BB-0325-4320-97A8-8017786D7E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913F4D-CEB8-4F20-8829-6E0007493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Insert the relaxed cell parameter and atomic positions</a:t>
          </a:r>
        </a:p>
      </dgm:t>
    </dgm:pt>
    <dgm:pt modelId="{7F991567-E2D1-4929-A637-8B066EE0714D}" type="parTrans" cxnId="{1B91616A-BB56-4D56-B4F5-3B066AB3B7D8}">
      <dgm:prSet/>
      <dgm:spPr/>
      <dgm:t>
        <a:bodyPr/>
        <a:lstStyle/>
        <a:p>
          <a:endParaRPr lang="en-US"/>
        </a:p>
      </dgm:t>
    </dgm:pt>
    <dgm:pt modelId="{A1EC73EE-FC64-4569-914B-0575AE61433B}" type="sibTrans" cxnId="{1B91616A-BB56-4D56-B4F5-3B066AB3B7D8}">
      <dgm:prSet/>
      <dgm:spPr/>
      <dgm:t>
        <a:bodyPr/>
        <a:lstStyle/>
        <a:p>
          <a:endParaRPr lang="en-US"/>
        </a:p>
      </dgm:t>
    </dgm:pt>
    <dgm:pt modelId="{C6E0AE14-C735-44BD-8F90-974FA22F7F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calculation=‘scf’</a:t>
          </a:r>
        </a:p>
      </dgm:t>
    </dgm:pt>
    <dgm:pt modelId="{7581895D-4B5E-4F52-864A-B98078611B81}" type="parTrans" cxnId="{95617923-178D-41B2-ACB0-7D025AC1D7DA}">
      <dgm:prSet/>
      <dgm:spPr/>
      <dgm:t>
        <a:bodyPr/>
        <a:lstStyle/>
        <a:p>
          <a:endParaRPr lang="en-US"/>
        </a:p>
      </dgm:t>
    </dgm:pt>
    <dgm:pt modelId="{6E3F176E-93D2-40E7-B82A-490D4C210A91}" type="sibTrans" cxnId="{95617923-178D-41B2-ACB0-7D025AC1D7DA}">
      <dgm:prSet/>
      <dgm:spPr/>
      <dgm:t>
        <a:bodyPr/>
        <a:lstStyle/>
        <a:p>
          <a:endParaRPr lang="en-US"/>
        </a:p>
      </dgm:t>
    </dgm:pt>
    <dgm:pt modelId="{C6B033AF-909C-4B4C-BB90-153F9E57E371}" type="pres">
      <dgm:prSet presAssocID="{030EC2BB-0325-4320-97A8-8017786D7E6B}" presName="root" presStyleCnt="0">
        <dgm:presLayoutVars>
          <dgm:dir/>
          <dgm:resizeHandles val="exact"/>
        </dgm:presLayoutVars>
      </dgm:prSet>
      <dgm:spPr/>
    </dgm:pt>
    <dgm:pt modelId="{313419AD-289F-4E1F-A704-B688ED337EFE}" type="pres">
      <dgm:prSet presAssocID="{6D913F4D-CEB8-4F20-8829-6E000749322E}" presName="compNode" presStyleCnt="0"/>
      <dgm:spPr/>
    </dgm:pt>
    <dgm:pt modelId="{A082CB08-E884-43F3-A896-A292A6BBB931}" type="pres">
      <dgm:prSet presAssocID="{6D913F4D-CEB8-4F20-8829-6E000749322E}" presName="bgRect" presStyleLbl="bgShp" presStyleIdx="0" presStyleCnt="2"/>
      <dgm:spPr/>
    </dgm:pt>
    <dgm:pt modelId="{EC0C506A-9A38-494F-AED7-19F088CC95D4}" type="pres">
      <dgm:prSet presAssocID="{6D913F4D-CEB8-4F20-8829-6E000749322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B2BAA9D1-F708-4208-8C5D-AF6D7D90DF9B}" type="pres">
      <dgm:prSet presAssocID="{6D913F4D-CEB8-4F20-8829-6E000749322E}" presName="spaceRect" presStyleCnt="0"/>
      <dgm:spPr/>
    </dgm:pt>
    <dgm:pt modelId="{B82C748A-0370-42D8-BBE8-9C76C5BF8C60}" type="pres">
      <dgm:prSet presAssocID="{6D913F4D-CEB8-4F20-8829-6E000749322E}" presName="parTx" presStyleLbl="revTx" presStyleIdx="0" presStyleCnt="2">
        <dgm:presLayoutVars>
          <dgm:chMax val="0"/>
          <dgm:chPref val="0"/>
        </dgm:presLayoutVars>
      </dgm:prSet>
      <dgm:spPr/>
    </dgm:pt>
    <dgm:pt modelId="{AF781CD6-D354-413F-A42B-5C09BC015858}" type="pres">
      <dgm:prSet presAssocID="{A1EC73EE-FC64-4569-914B-0575AE61433B}" presName="sibTrans" presStyleCnt="0"/>
      <dgm:spPr/>
    </dgm:pt>
    <dgm:pt modelId="{926012EA-2BB5-4B25-B1CE-AF2602D778CD}" type="pres">
      <dgm:prSet presAssocID="{C6E0AE14-C735-44BD-8F90-974FA22F7FDE}" presName="compNode" presStyleCnt="0"/>
      <dgm:spPr/>
    </dgm:pt>
    <dgm:pt modelId="{D7F4A872-5A18-4341-9673-8B441B03D8A8}" type="pres">
      <dgm:prSet presAssocID="{C6E0AE14-C735-44BD-8F90-974FA22F7FDE}" presName="bgRect" presStyleLbl="bgShp" presStyleIdx="1" presStyleCnt="2"/>
      <dgm:spPr/>
    </dgm:pt>
    <dgm:pt modelId="{DF6B527C-FEAC-4FEF-8291-D67635DC813A}" type="pres">
      <dgm:prSet presAssocID="{C6E0AE14-C735-44BD-8F90-974FA22F7F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DC7C65C0-B291-453E-91CF-F77FA4A13085}" type="pres">
      <dgm:prSet presAssocID="{C6E0AE14-C735-44BD-8F90-974FA22F7FDE}" presName="spaceRect" presStyleCnt="0"/>
      <dgm:spPr/>
    </dgm:pt>
    <dgm:pt modelId="{A8140A72-8AAC-46BB-89DB-1768E32797F8}" type="pres">
      <dgm:prSet presAssocID="{C6E0AE14-C735-44BD-8F90-974FA22F7FD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5617923-178D-41B2-ACB0-7D025AC1D7DA}" srcId="{030EC2BB-0325-4320-97A8-8017786D7E6B}" destId="{C6E0AE14-C735-44BD-8F90-974FA22F7FDE}" srcOrd="1" destOrd="0" parTransId="{7581895D-4B5E-4F52-864A-B98078611B81}" sibTransId="{6E3F176E-93D2-40E7-B82A-490D4C210A91}"/>
    <dgm:cxn modelId="{1B91616A-BB56-4D56-B4F5-3B066AB3B7D8}" srcId="{030EC2BB-0325-4320-97A8-8017786D7E6B}" destId="{6D913F4D-CEB8-4F20-8829-6E000749322E}" srcOrd="0" destOrd="0" parTransId="{7F991567-E2D1-4929-A637-8B066EE0714D}" sibTransId="{A1EC73EE-FC64-4569-914B-0575AE61433B}"/>
    <dgm:cxn modelId="{D7D4D8BF-2294-47D0-BB76-CBFBB54C87AB}" type="presOf" srcId="{C6E0AE14-C735-44BD-8F90-974FA22F7FDE}" destId="{A8140A72-8AAC-46BB-89DB-1768E32797F8}" srcOrd="0" destOrd="0" presId="urn:microsoft.com/office/officeart/2018/2/layout/IconVerticalSolidList"/>
    <dgm:cxn modelId="{EB09C8C9-D113-4DB2-8FD1-78D786951F1C}" type="presOf" srcId="{6D913F4D-CEB8-4F20-8829-6E000749322E}" destId="{B82C748A-0370-42D8-BBE8-9C76C5BF8C60}" srcOrd="0" destOrd="0" presId="urn:microsoft.com/office/officeart/2018/2/layout/IconVerticalSolidList"/>
    <dgm:cxn modelId="{8D9E55F2-BC6A-41CA-AEAB-89115D5CBEE8}" type="presOf" srcId="{030EC2BB-0325-4320-97A8-8017786D7E6B}" destId="{C6B033AF-909C-4B4C-BB90-153F9E57E371}" srcOrd="0" destOrd="0" presId="urn:microsoft.com/office/officeart/2018/2/layout/IconVerticalSolidList"/>
    <dgm:cxn modelId="{752C59A4-E282-436B-B1D0-C5D413C0EC87}" type="presParOf" srcId="{C6B033AF-909C-4B4C-BB90-153F9E57E371}" destId="{313419AD-289F-4E1F-A704-B688ED337EFE}" srcOrd="0" destOrd="0" presId="urn:microsoft.com/office/officeart/2018/2/layout/IconVerticalSolidList"/>
    <dgm:cxn modelId="{922EC163-7580-49F9-A1EA-1FAB6DAB7A52}" type="presParOf" srcId="{313419AD-289F-4E1F-A704-B688ED337EFE}" destId="{A082CB08-E884-43F3-A896-A292A6BBB931}" srcOrd="0" destOrd="0" presId="urn:microsoft.com/office/officeart/2018/2/layout/IconVerticalSolidList"/>
    <dgm:cxn modelId="{52199C7B-5D93-4510-8B85-A78C72B580F5}" type="presParOf" srcId="{313419AD-289F-4E1F-A704-B688ED337EFE}" destId="{EC0C506A-9A38-494F-AED7-19F088CC95D4}" srcOrd="1" destOrd="0" presId="urn:microsoft.com/office/officeart/2018/2/layout/IconVerticalSolidList"/>
    <dgm:cxn modelId="{D722A5A5-78FC-4095-BA7D-C647C2811870}" type="presParOf" srcId="{313419AD-289F-4E1F-A704-B688ED337EFE}" destId="{B2BAA9D1-F708-4208-8C5D-AF6D7D90DF9B}" srcOrd="2" destOrd="0" presId="urn:microsoft.com/office/officeart/2018/2/layout/IconVerticalSolidList"/>
    <dgm:cxn modelId="{FFBB62D5-08C3-4D69-8DA4-97844A268416}" type="presParOf" srcId="{313419AD-289F-4E1F-A704-B688ED337EFE}" destId="{B82C748A-0370-42D8-BBE8-9C76C5BF8C60}" srcOrd="3" destOrd="0" presId="urn:microsoft.com/office/officeart/2018/2/layout/IconVerticalSolidList"/>
    <dgm:cxn modelId="{2BFDFBF0-2957-456A-AF65-D7C681175900}" type="presParOf" srcId="{C6B033AF-909C-4B4C-BB90-153F9E57E371}" destId="{AF781CD6-D354-413F-A42B-5C09BC015858}" srcOrd="1" destOrd="0" presId="urn:microsoft.com/office/officeart/2018/2/layout/IconVerticalSolidList"/>
    <dgm:cxn modelId="{194E9545-C099-480F-BE3D-4F7ED041E70B}" type="presParOf" srcId="{C6B033AF-909C-4B4C-BB90-153F9E57E371}" destId="{926012EA-2BB5-4B25-B1CE-AF2602D778CD}" srcOrd="2" destOrd="0" presId="urn:microsoft.com/office/officeart/2018/2/layout/IconVerticalSolidList"/>
    <dgm:cxn modelId="{0162F8ED-4CC4-460D-8B4C-5126F983105D}" type="presParOf" srcId="{926012EA-2BB5-4B25-B1CE-AF2602D778CD}" destId="{D7F4A872-5A18-4341-9673-8B441B03D8A8}" srcOrd="0" destOrd="0" presId="urn:microsoft.com/office/officeart/2018/2/layout/IconVerticalSolidList"/>
    <dgm:cxn modelId="{50CB7B42-F18C-4C48-844E-E5BA37C0A316}" type="presParOf" srcId="{926012EA-2BB5-4B25-B1CE-AF2602D778CD}" destId="{DF6B527C-FEAC-4FEF-8291-D67635DC813A}" srcOrd="1" destOrd="0" presId="urn:microsoft.com/office/officeart/2018/2/layout/IconVerticalSolidList"/>
    <dgm:cxn modelId="{E1D8CE4E-023C-417B-84C6-BA13C7621675}" type="presParOf" srcId="{926012EA-2BB5-4B25-B1CE-AF2602D778CD}" destId="{DC7C65C0-B291-453E-91CF-F77FA4A13085}" srcOrd="2" destOrd="0" presId="urn:microsoft.com/office/officeart/2018/2/layout/IconVerticalSolidList"/>
    <dgm:cxn modelId="{A40F7344-319E-4460-8F2F-35455641CE36}" type="presParOf" srcId="{926012EA-2BB5-4B25-B1CE-AF2602D778CD}" destId="{A8140A72-8AAC-46BB-89DB-1768E32797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65EBB3-7A88-4041-97AD-170C7E501499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81CA80A-6A86-48FE-B7B1-2C5AB250F966}">
      <dgm:prSet phldrT="[Text]" phldr="0"/>
      <dgm:spPr/>
      <dgm:t>
        <a:bodyPr/>
        <a:lstStyle/>
        <a:p>
          <a:r>
            <a:rPr lang="en-US" dirty="0"/>
            <a:t>Structural</a:t>
          </a:r>
          <a:endParaRPr lang="en-SG" dirty="0"/>
        </a:p>
      </dgm:t>
    </dgm:pt>
    <dgm:pt modelId="{6D71A48F-CD3A-45D5-86CC-BF9C1FA93CAE}" type="parTrans" cxnId="{1BB5D877-1065-43A7-94E0-2FBF8711E38F}">
      <dgm:prSet/>
      <dgm:spPr/>
      <dgm:t>
        <a:bodyPr/>
        <a:lstStyle/>
        <a:p>
          <a:endParaRPr lang="en-SG"/>
        </a:p>
      </dgm:t>
    </dgm:pt>
    <dgm:pt modelId="{0D9D0646-3BAE-4E42-825E-BF266200A333}" type="sibTrans" cxnId="{1BB5D877-1065-43A7-94E0-2FBF8711E38F}">
      <dgm:prSet/>
      <dgm:spPr/>
      <dgm:t>
        <a:bodyPr/>
        <a:lstStyle/>
        <a:p>
          <a:endParaRPr lang="en-SG"/>
        </a:p>
      </dgm:t>
    </dgm:pt>
    <dgm:pt modelId="{3A380B17-54D1-4471-9F25-E777D6A1C86B}">
      <dgm:prSet phldrT="[Text]" phldr="0"/>
      <dgm:spPr/>
      <dgm:t>
        <a:bodyPr/>
        <a:lstStyle/>
        <a:p>
          <a:r>
            <a:rPr lang="en-US" dirty="0"/>
            <a:t>Electronic</a:t>
          </a:r>
          <a:endParaRPr lang="en-SG" dirty="0"/>
        </a:p>
      </dgm:t>
    </dgm:pt>
    <dgm:pt modelId="{0694153A-EBD7-443D-A1CE-D6682733F6F9}" type="parTrans" cxnId="{4A07D693-9D13-4429-B94F-D32B03AC8794}">
      <dgm:prSet/>
      <dgm:spPr/>
      <dgm:t>
        <a:bodyPr/>
        <a:lstStyle/>
        <a:p>
          <a:endParaRPr lang="en-SG"/>
        </a:p>
      </dgm:t>
    </dgm:pt>
    <dgm:pt modelId="{D4233ABC-291F-4DDD-961B-1050A6682DDB}" type="sibTrans" cxnId="{4A07D693-9D13-4429-B94F-D32B03AC8794}">
      <dgm:prSet/>
      <dgm:spPr/>
      <dgm:t>
        <a:bodyPr/>
        <a:lstStyle/>
        <a:p>
          <a:endParaRPr lang="en-SG"/>
        </a:p>
      </dgm:t>
    </dgm:pt>
    <dgm:pt modelId="{96C1B2A6-624B-4B55-AAE0-32A40EE59D4F}">
      <dgm:prSet phldrT="[Text]" phldr="0"/>
      <dgm:spPr/>
      <dgm:t>
        <a:bodyPr/>
        <a:lstStyle/>
        <a:p>
          <a:r>
            <a:rPr lang="en-US" dirty="0"/>
            <a:t>Optical</a:t>
          </a:r>
          <a:endParaRPr lang="en-SG" dirty="0"/>
        </a:p>
      </dgm:t>
    </dgm:pt>
    <dgm:pt modelId="{A1678F29-EC54-4F37-B26E-ADC9CB8A3ED1}" type="parTrans" cxnId="{8366C738-7733-4975-A3E6-D499400F700F}">
      <dgm:prSet/>
      <dgm:spPr/>
      <dgm:t>
        <a:bodyPr/>
        <a:lstStyle/>
        <a:p>
          <a:endParaRPr lang="en-SG"/>
        </a:p>
      </dgm:t>
    </dgm:pt>
    <dgm:pt modelId="{964E08A3-BF9F-4D33-A04C-1CD987C90B9A}" type="sibTrans" cxnId="{8366C738-7733-4975-A3E6-D499400F700F}">
      <dgm:prSet/>
      <dgm:spPr/>
      <dgm:t>
        <a:bodyPr/>
        <a:lstStyle/>
        <a:p>
          <a:endParaRPr lang="en-SG"/>
        </a:p>
      </dgm:t>
    </dgm:pt>
    <dgm:pt modelId="{D93505A2-0F8E-4290-8ED8-FB117F8A7D1A}">
      <dgm:prSet phldrT="[Text]" phldr="0"/>
      <dgm:spPr/>
      <dgm:t>
        <a:bodyPr/>
        <a:lstStyle/>
        <a:p>
          <a:r>
            <a:rPr lang="en-US"/>
            <a:t>Mechanical</a:t>
          </a:r>
          <a:endParaRPr lang="en-SG" dirty="0"/>
        </a:p>
      </dgm:t>
    </dgm:pt>
    <dgm:pt modelId="{E0ADCE49-DED4-437A-B0A1-ED8035922DD3}" type="parTrans" cxnId="{869EBBFD-F5D4-45BD-8770-083C23B7AD6E}">
      <dgm:prSet/>
      <dgm:spPr/>
      <dgm:t>
        <a:bodyPr/>
        <a:lstStyle/>
        <a:p>
          <a:endParaRPr lang="en-SG"/>
        </a:p>
      </dgm:t>
    </dgm:pt>
    <dgm:pt modelId="{D1B2D638-4F09-4D9D-AC46-7DE4AB717DB9}" type="sibTrans" cxnId="{869EBBFD-F5D4-45BD-8770-083C23B7AD6E}">
      <dgm:prSet/>
      <dgm:spPr/>
      <dgm:t>
        <a:bodyPr/>
        <a:lstStyle/>
        <a:p>
          <a:endParaRPr lang="en-SG"/>
        </a:p>
      </dgm:t>
    </dgm:pt>
    <dgm:pt modelId="{F79D626A-6FED-4CF3-BA29-3AD7F7D32BD2}">
      <dgm:prSet phldrT="[Text]" phldr="0"/>
      <dgm:spPr/>
      <dgm:t>
        <a:bodyPr/>
        <a:lstStyle/>
        <a:p>
          <a:r>
            <a:rPr lang="en-US"/>
            <a:t>Thermoelectrical</a:t>
          </a:r>
          <a:endParaRPr lang="en-SG" dirty="0"/>
        </a:p>
      </dgm:t>
    </dgm:pt>
    <dgm:pt modelId="{1CD8605F-AC38-4160-B224-31DFB130CBA2}" type="parTrans" cxnId="{53120ABB-40A3-46E1-9B79-A3FD561EFB83}">
      <dgm:prSet/>
      <dgm:spPr/>
      <dgm:t>
        <a:bodyPr/>
        <a:lstStyle/>
        <a:p>
          <a:endParaRPr lang="en-SG"/>
        </a:p>
      </dgm:t>
    </dgm:pt>
    <dgm:pt modelId="{DFAF72BF-9F70-44FA-A41F-DA35D6345B40}" type="sibTrans" cxnId="{53120ABB-40A3-46E1-9B79-A3FD561EFB83}">
      <dgm:prSet/>
      <dgm:spPr/>
      <dgm:t>
        <a:bodyPr/>
        <a:lstStyle/>
        <a:p>
          <a:endParaRPr lang="en-SG"/>
        </a:p>
      </dgm:t>
    </dgm:pt>
    <dgm:pt modelId="{99E9E50A-FED4-4557-8877-9A948C380B1D}" type="pres">
      <dgm:prSet presAssocID="{B365EBB3-7A88-4041-97AD-170C7E501499}" presName="Name0" presStyleCnt="0">
        <dgm:presLayoutVars>
          <dgm:resizeHandles/>
        </dgm:presLayoutVars>
      </dgm:prSet>
      <dgm:spPr/>
    </dgm:pt>
    <dgm:pt modelId="{F3EF5B64-D89E-447B-B581-C344D566186B}" type="pres">
      <dgm:prSet presAssocID="{B81CA80A-6A86-48FE-B7B1-2C5AB250F966}" presName="text" presStyleLbl="node1" presStyleIdx="0" presStyleCnt="5">
        <dgm:presLayoutVars>
          <dgm:bulletEnabled val="1"/>
        </dgm:presLayoutVars>
      </dgm:prSet>
      <dgm:spPr/>
    </dgm:pt>
    <dgm:pt modelId="{9B56E735-AAAF-4BD2-81CF-3088C32782C5}" type="pres">
      <dgm:prSet presAssocID="{0D9D0646-3BAE-4E42-825E-BF266200A333}" presName="space" presStyleCnt="0"/>
      <dgm:spPr/>
    </dgm:pt>
    <dgm:pt modelId="{60B6113B-BC3B-4A38-BDDD-3D50B242897A}" type="pres">
      <dgm:prSet presAssocID="{3A380B17-54D1-4471-9F25-E777D6A1C86B}" presName="text" presStyleLbl="node1" presStyleIdx="1" presStyleCnt="5">
        <dgm:presLayoutVars>
          <dgm:bulletEnabled val="1"/>
        </dgm:presLayoutVars>
      </dgm:prSet>
      <dgm:spPr/>
    </dgm:pt>
    <dgm:pt modelId="{760CA71A-F3B6-457E-A8C0-86A4DC40AB9B}" type="pres">
      <dgm:prSet presAssocID="{D4233ABC-291F-4DDD-961B-1050A6682DDB}" presName="space" presStyleCnt="0"/>
      <dgm:spPr/>
    </dgm:pt>
    <dgm:pt modelId="{80ACB66B-A29D-41A2-A2C8-565044FC5CE3}" type="pres">
      <dgm:prSet presAssocID="{D93505A2-0F8E-4290-8ED8-FB117F8A7D1A}" presName="text" presStyleLbl="node1" presStyleIdx="2" presStyleCnt="5">
        <dgm:presLayoutVars>
          <dgm:bulletEnabled val="1"/>
        </dgm:presLayoutVars>
      </dgm:prSet>
      <dgm:spPr/>
    </dgm:pt>
    <dgm:pt modelId="{84F63693-7DAC-4454-A702-5C1E9C4DE8AB}" type="pres">
      <dgm:prSet presAssocID="{D1B2D638-4F09-4D9D-AC46-7DE4AB717DB9}" presName="space" presStyleCnt="0"/>
      <dgm:spPr/>
    </dgm:pt>
    <dgm:pt modelId="{7F473CB9-7C13-4DCF-991D-32E028CE7A7A}" type="pres">
      <dgm:prSet presAssocID="{96C1B2A6-624B-4B55-AAE0-32A40EE59D4F}" presName="text" presStyleLbl="node1" presStyleIdx="3" presStyleCnt="5">
        <dgm:presLayoutVars>
          <dgm:bulletEnabled val="1"/>
        </dgm:presLayoutVars>
      </dgm:prSet>
      <dgm:spPr/>
    </dgm:pt>
    <dgm:pt modelId="{188D2892-A789-4D7E-89A0-9C15697CD0D1}" type="pres">
      <dgm:prSet presAssocID="{964E08A3-BF9F-4D33-A04C-1CD987C90B9A}" presName="space" presStyleCnt="0"/>
      <dgm:spPr/>
    </dgm:pt>
    <dgm:pt modelId="{0A0947CB-65A7-41EF-9549-80D66533D929}" type="pres">
      <dgm:prSet presAssocID="{F79D626A-6FED-4CF3-BA29-3AD7F7D32BD2}" presName="text" presStyleLbl="node1" presStyleIdx="4" presStyleCnt="5">
        <dgm:presLayoutVars>
          <dgm:bulletEnabled val="1"/>
        </dgm:presLayoutVars>
      </dgm:prSet>
      <dgm:spPr/>
    </dgm:pt>
  </dgm:ptLst>
  <dgm:cxnLst>
    <dgm:cxn modelId="{0FDF9A00-CBAA-4572-8035-491177C76D95}" type="presOf" srcId="{3A380B17-54D1-4471-9F25-E777D6A1C86B}" destId="{60B6113B-BC3B-4A38-BDDD-3D50B242897A}" srcOrd="0" destOrd="0" presId="urn:diagrams.loki3.com/VaryingWidthList"/>
    <dgm:cxn modelId="{8366C738-7733-4975-A3E6-D499400F700F}" srcId="{B365EBB3-7A88-4041-97AD-170C7E501499}" destId="{96C1B2A6-624B-4B55-AAE0-32A40EE59D4F}" srcOrd="3" destOrd="0" parTransId="{A1678F29-EC54-4F37-B26E-ADC9CB8A3ED1}" sibTransId="{964E08A3-BF9F-4D33-A04C-1CD987C90B9A}"/>
    <dgm:cxn modelId="{94E8E65B-02C1-4D67-9222-17A29EF34D2B}" type="presOf" srcId="{F79D626A-6FED-4CF3-BA29-3AD7F7D32BD2}" destId="{0A0947CB-65A7-41EF-9549-80D66533D929}" srcOrd="0" destOrd="0" presId="urn:diagrams.loki3.com/VaryingWidthList"/>
    <dgm:cxn modelId="{902AD36F-B196-425B-8414-AF44578E2A51}" type="presOf" srcId="{B81CA80A-6A86-48FE-B7B1-2C5AB250F966}" destId="{F3EF5B64-D89E-447B-B581-C344D566186B}" srcOrd="0" destOrd="0" presId="urn:diagrams.loki3.com/VaryingWidthList"/>
    <dgm:cxn modelId="{1BB5D877-1065-43A7-94E0-2FBF8711E38F}" srcId="{B365EBB3-7A88-4041-97AD-170C7E501499}" destId="{B81CA80A-6A86-48FE-B7B1-2C5AB250F966}" srcOrd="0" destOrd="0" parTransId="{6D71A48F-CD3A-45D5-86CC-BF9C1FA93CAE}" sibTransId="{0D9D0646-3BAE-4E42-825E-BF266200A333}"/>
    <dgm:cxn modelId="{4A07D693-9D13-4429-B94F-D32B03AC8794}" srcId="{B365EBB3-7A88-4041-97AD-170C7E501499}" destId="{3A380B17-54D1-4471-9F25-E777D6A1C86B}" srcOrd="1" destOrd="0" parTransId="{0694153A-EBD7-443D-A1CE-D6682733F6F9}" sibTransId="{D4233ABC-291F-4DDD-961B-1050A6682DDB}"/>
    <dgm:cxn modelId="{01E36B9B-8EB0-4B4B-8C1C-08A519BB3D8A}" type="presOf" srcId="{96C1B2A6-624B-4B55-AAE0-32A40EE59D4F}" destId="{7F473CB9-7C13-4DCF-991D-32E028CE7A7A}" srcOrd="0" destOrd="0" presId="urn:diagrams.loki3.com/VaryingWidthList"/>
    <dgm:cxn modelId="{02884D9E-B167-4DA0-9752-2C5FD3379D1D}" type="presOf" srcId="{D93505A2-0F8E-4290-8ED8-FB117F8A7D1A}" destId="{80ACB66B-A29D-41A2-A2C8-565044FC5CE3}" srcOrd="0" destOrd="0" presId="urn:diagrams.loki3.com/VaryingWidthList"/>
    <dgm:cxn modelId="{53120ABB-40A3-46E1-9B79-A3FD561EFB83}" srcId="{B365EBB3-7A88-4041-97AD-170C7E501499}" destId="{F79D626A-6FED-4CF3-BA29-3AD7F7D32BD2}" srcOrd="4" destOrd="0" parTransId="{1CD8605F-AC38-4160-B224-31DFB130CBA2}" sibTransId="{DFAF72BF-9F70-44FA-A41F-DA35D6345B40}"/>
    <dgm:cxn modelId="{869EBBFD-F5D4-45BD-8770-083C23B7AD6E}" srcId="{B365EBB3-7A88-4041-97AD-170C7E501499}" destId="{D93505A2-0F8E-4290-8ED8-FB117F8A7D1A}" srcOrd="2" destOrd="0" parTransId="{E0ADCE49-DED4-437A-B0A1-ED8035922DD3}" sibTransId="{D1B2D638-4F09-4D9D-AC46-7DE4AB717DB9}"/>
    <dgm:cxn modelId="{1A06B6FF-F525-4CC5-9FEC-D4CB73DC8809}" type="presOf" srcId="{B365EBB3-7A88-4041-97AD-170C7E501499}" destId="{99E9E50A-FED4-4557-8877-9A948C380B1D}" srcOrd="0" destOrd="0" presId="urn:diagrams.loki3.com/VaryingWidthList"/>
    <dgm:cxn modelId="{7A191B26-BB04-4969-885E-729C4C325190}" type="presParOf" srcId="{99E9E50A-FED4-4557-8877-9A948C380B1D}" destId="{F3EF5B64-D89E-447B-B581-C344D566186B}" srcOrd="0" destOrd="0" presId="urn:diagrams.loki3.com/VaryingWidthList"/>
    <dgm:cxn modelId="{68ADDD2C-7E78-4303-A2E5-B616FAEF8227}" type="presParOf" srcId="{99E9E50A-FED4-4557-8877-9A948C380B1D}" destId="{9B56E735-AAAF-4BD2-81CF-3088C32782C5}" srcOrd="1" destOrd="0" presId="urn:diagrams.loki3.com/VaryingWidthList"/>
    <dgm:cxn modelId="{5F150765-D467-4105-ABF5-9B3F9E6EB5A0}" type="presParOf" srcId="{99E9E50A-FED4-4557-8877-9A948C380B1D}" destId="{60B6113B-BC3B-4A38-BDDD-3D50B242897A}" srcOrd="2" destOrd="0" presId="urn:diagrams.loki3.com/VaryingWidthList"/>
    <dgm:cxn modelId="{DEA33243-2163-4C02-B807-9B4F5319FA55}" type="presParOf" srcId="{99E9E50A-FED4-4557-8877-9A948C380B1D}" destId="{760CA71A-F3B6-457E-A8C0-86A4DC40AB9B}" srcOrd="3" destOrd="0" presId="urn:diagrams.loki3.com/VaryingWidthList"/>
    <dgm:cxn modelId="{E3F9308F-FC63-4DD3-A6BC-13C3D5E6D030}" type="presParOf" srcId="{99E9E50A-FED4-4557-8877-9A948C380B1D}" destId="{80ACB66B-A29D-41A2-A2C8-565044FC5CE3}" srcOrd="4" destOrd="0" presId="urn:diagrams.loki3.com/VaryingWidthList"/>
    <dgm:cxn modelId="{32EB49C3-0941-4960-AE78-67603E1DCEA8}" type="presParOf" srcId="{99E9E50A-FED4-4557-8877-9A948C380B1D}" destId="{84F63693-7DAC-4454-A702-5C1E9C4DE8AB}" srcOrd="5" destOrd="0" presId="urn:diagrams.loki3.com/VaryingWidthList"/>
    <dgm:cxn modelId="{18C0D2DD-49F8-453E-B824-23F5C9AB71FC}" type="presParOf" srcId="{99E9E50A-FED4-4557-8877-9A948C380B1D}" destId="{7F473CB9-7C13-4DCF-991D-32E028CE7A7A}" srcOrd="6" destOrd="0" presId="urn:diagrams.loki3.com/VaryingWidthList"/>
    <dgm:cxn modelId="{5D534EA3-4E40-4BA7-8249-A3B7D5ABAB21}" type="presParOf" srcId="{99E9E50A-FED4-4557-8877-9A948C380B1D}" destId="{188D2892-A789-4D7E-89A0-9C15697CD0D1}" srcOrd="7" destOrd="0" presId="urn:diagrams.loki3.com/VaryingWidthList"/>
    <dgm:cxn modelId="{FD6A278B-0229-4ACA-A5D4-71E78A9C93C4}" type="presParOf" srcId="{99E9E50A-FED4-4557-8877-9A948C380B1D}" destId="{0A0947CB-65A7-41EF-9549-80D66533D929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0EC2BB-0325-4320-97A8-8017786D7E6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913F4D-CEB8-4F20-8829-6E0007493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Insert K-Path instead of K-Points grid</a:t>
          </a:r>
          <a:endParaRPr lang="en-US" dirty="0"/>
        </a:p>
      </dgm:t>
    </dgm:pt>
    <dgm:pt modelId="{7F991567-E2D1-4929-A637-8B066EE0714D}" type="parTrans" cxnId="{1B91616A-BB56-4D56-B4F5-3B066AB3B7D8}">
      <dgm:prSet/>
      <dgm:spPr/>
      <dgm:t>
        <a:bodyPr/>
        <a:lstStyle/>
        <a:p>
          <a:endParaRPr lang="en-US"/>
        </a:p>
      </dgm:t>
    </dgm:pt>
    <dgm:pt modelId="{A1EC73EE-FC64-4569-914B-0575AE61433B}" type="sibTrans" cxnId="{1B91616A-BB56-4D56-B4F5-3B066AB3B7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E0AE14-C735-44BD-8F90-974FA22F7F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calculation=‘bands’</a:t>
          </a:r>
          <a:endParaRPr lang="en-US" dirty="0"/>
        </a:p>
      </dgm:t>
    </dgm:pt>
    <dgm:pt modelId="{7581895D-4B5E-4F52-864A-B98078611B81}" type="parTrans" cxnId="{95617923-178D-41B2-ACB0-7D025AC1D7DA}">
      <dgm:prSet/>
      <dgm:spPr/>
      <dgm:t>
        <a:bodyPr/>
        <a:lstStyle/>
        <a:p>
          <a:endParaRPr lang="en-US"/>
        </a:p>
      </dgm:t>
    </dgm:pt>
    <dgm:pt modelId="{6E3F176E-93D2-40E7-B82A-490D4C210A91}" type="sibTrans" cxnId="{95617923-178D-41B2-ACB0-7D025AC1D7DA}">
      <dgm:prSet/>
      <dgm:spPr/>
      <dgm:t>
        <a:bodyPr/>
        <a:lstStyle/>
        <a:p>
          <a:endParaRPr lang="en-US"/>
        </a:p>
      </dgm:t>
    </dgm:pt>
    <dgm:pt modelId="{821796DD-4119-417B-9723-7032FB701DC4}" type="pres">
      <dgm:prSet presAssocID="{030EC2BB-0325-4320-97A8-8017786D7E6B}" presName="root" presStyleCnt="0">
        <dgm:presLayoutVars>
          <dgm:dir/>
          <dgm:resizeHandles val="exact"/>
        </dgm:presLayoutVars>
      </dgm:prSet>
      <dgm:spPr/>
    </dgm:pt>
    <dgm:pt modelId="{1350BB50-F890-491B-BCA0-38B4DAF234D4}" type="pres">
      <dgm:prSet presAssocID="{030EC2BB-0325-4320-97A8-8017786D7E6B}" presName="container" presStyleCnt="0">
        <dgm:presLayoutVars>
          <dgm:dir/>
          <dgm:resizeHandles val="exact"/>
        </dgm:presLayoutVars>
      </dgm:prSet>
      <dgm:spPr/>
    </dgm:pt>
    <dgm:pt modelId="{153E72B7-7289-4389-83D9-561E5FC81EE2}" type="pres">
      <dgm:prSet presAssocID="{6D913F4D-CEB8-4F20-8829-6E000749322E}" presName="compNode" presStyleCnt="0"/>
      <dgm:spPr/>
    </dgm:pt>
    <dgm:pt modelId="{53D14CD7-C18D-477D-B747-26B4BA597325}" type="pres">
      <dgm:prSet presAssocID="{6D913F4D-CEB8-4F20-8829-6E000749322E}" presName="iconBgRect" presStyleLbl="bgShp" presStyleIdx="0" presStyleCnt="2"/>
      <dgm:spPr/>
    </dgm:pt>
    <dgm:pt modelId="{7254A942-7610-472A-ABB5-545B375DC4E9}" type="pres">
      <dgm:prSet presAssocID="{6D913F4D-CEB8-4F20-8829-6E000749322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EA915F5B-1C80-4825-B70A-5EE4DF759CEF}" type="pres">
      <dgm:prSet presAssocID="{6D913F4D-CEB8-4F20-8829-6E000749322E}" presName="spaceRect" presStyleCnt="0"/>
      <dgm:spPr/>
    </dgm:pt>
    <dgm:pt modelId="{2422ED7F-1B5F-419F-B74B-2517AB5F0335}" type="pres">
      <dgm:prSet presAssocID="{6D913F4D-CEB8-4F20-8829-6E000749322E}" presName="textRect" presStyleLbl="revTx" presStyleIdx="0" presStyleCnt="2">
        <dgm:presLayoutVars>
          <dgm:chMax val="1"/>
          <dgm:chPref val="1"/>
        </dgm:presLayoutVars>
      </dgm:prSet>
      <dgm:spPr/>
    </dgm:pt>
    <dgm:pt modelId="{5D0E9C7E-2402-42C8-8C92-A9C6FBBB093B}" type="pres">
      <dgm:prSet presAssocID="{A1EC73EE-FC64-4569-914B-0575AE61433B}" presName="sibTrans" presStyleLbl="sibTrans2D1" presStyleIdx="0" presStyleCnt="0"/>
      <dgm:spPr/>
    </dgm:pt>
    <dgm:pt modelId="{00C62683-0CFE-4FCA-A0F8-3CA1C5225BCB}" type="pres">
      <dgm:prSet presAssocID="{C6E0AE14-C735-44BD-8F90-974FA22F7FDE}" presName="compNode" presStyleCnt="0"/>
      <dgm:spPr/>
    </dgm:pt>
    <dgm:pt modelId="{88710617-11A6-4593-B2CF-5B28014903D2}" type="pres">
      <dgm:prSet presAssocID="{C6E0AE14-C735-44BD-8F90-974FA22F7FDE}" presName="iconBgRect" presStyleLbl="bgShp" presStyleIdx="1" presStyleCnt="2"/>
      <dgm:spPr/>
    </dgm:pt>
    <dgm:pt modelId="{27B178AE-D9BA-4A97-A632-19FA2710F73D}" type="pres">
      <dgm:prSet presAssocID="{C6E0AE14-C735-44BD-8F90-974FA22F7F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800806DD-E3C3-4707-9E31-D41B2EDACF3B}" type="pres">
      <dgm:prSet presAssocID="{C6E0AE14-C735-44BD-8F90-974FA22F7FDE}" presName="spaceRect" presStyleCnt="0"/>
      <dgm:spPr/>
    </dgm:pt>
    <dgm:pt modelId="{75287AA5-A3AB-47B0-9249-BA4916B0E169}" type="pres">
      <dgm:prSet presAssocID="{C6E0AE14-C735-44BD-8F90-974FA22F7F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44D9A1E-10B6-4203-BDEF-ED30D2A9540F}" type="presOf" srcId="{030EC2BB-0325-4320-97A8-8017786D7E6B}" destId="{821796DD-4119-417B-9723-7032FB701DC4}" srcOrd="0" destOrd="0" presId="urn:microsoft.com/office/officeart/2018/2/layout/IconCircleList"/>
    <dgm:cxn modelId="{95617923-178D-41B2-ACB0-7D025AC1D7DA}" srcId="{030EC2BB-0325-4320-97A8-8017786D7E6B}" destId="{C6E0AE14-C735-44BD-8F90-974FA22F7FDE}" srcOrd="1" destOrd="0" parTransId="{7581895D-4B5E-4F52-864A-B98078611B81}" sibTransId="{6E3F176E-93D2-40E7-B82A-490D4C210A91}"/>
    <dgm:cxn modelId="{59737941-B9B5-48C9-9E52-0B353D18D1E7}" type="presOf" srcId="{6D913F4D-CEB8-4F20-8829-6E000749322E}" destId="{2422ED7F-1B5F-419F-B74B-2517AB5F0335}" srcOrd="0" destOrd="0" presId="urn:microsoft.com/office/officeart/2018/2/layout/IconCircleList"/>
    <dgm:cxn modelId="{1B91616A-BB56-4D56-B4F5-3B066AB3B7D8}" srcId="{030EC2BB-0325-4320-97A8-8017786D7E6B}" destId="{6D913F4D-CEB8-4F20-8829-6E000749322E}" srcOrd="0" destOrd="0" parTransId="{7F991567-E2D1-4929-A637-8B066EE0714D}" sibTransId="{A1EC73EE-FC64-4569-914B-0575AE61433B}"/>
    <dgm:cxn modelId="{6301E26A-23DE-4167-8713-F60760DA2689}" type="presOf" srcId="{A1EC73EE-FC64-4569-914B-0575AE61433B}" destId="{5D0E9C7E-2402-42C8-8C92-A9C6FBBB093B}" srcOrd="0" destOrd="0" presId="urn:microsoft.com/office/officeart/2018/2/layout/IconCircleList"/>
    <dgm:cxn modelId="{4F6C96BB-1548-43E8-8059-A0EA30ED0385}" type="presOf" srcId="{C6E0AE14-C735-44BD-8F90-974FA22F7FDE}" destId="{75287AA5-A3AB-47B0-9249-BA4916B0E169}" srcOrd="0" destOrd="0" presId="urn:microsoft.com/office/officeart/2018/2/layout/IconCircleList"/>
    <dgm:cxn modelId="{A3D911F3-55CF-4585-8A7E-0518A41F61D4}" type="presParOf" srcId="{821796DD-4119-417B-9723-7032FB701DC4}" destId="{1350BB50-F890-491B-BCA0-38B4DAF234D4}" srcOrd="0" destOrd="0" presId="urn:microsoft.com/office/officeart/2018/2/layout/IconCircleList"/>
    <dgm:cxn modelId="{8675587D-B312-44D4-B0A2-9699E720C277}" type="presParOf" srcId="{1350BB50-F890-491B-BCA0-38B4DAF234D4}" destId="{153E72B7-7289-4389-83D9-561E5FC81EE2}" srcOrd="0" destOrd="0" presId="urn:microsoft.com/office/officeart/2018/2/layout/IconCircleList"/>
    <dgm:cxn modelId="{E33138BA-8B32-4264-8844-2B19958C244F}" type="presParOf" srcId="{153E72B7-7289-4389-83D9-561E5FC81EE2}" destId="{53D14CD7-C18D-477D-B747-26B4BA597325}" srcOrd="0" destOrd="0" presId="urn:microsoft.com/office/officeart/2018/2/layout/IconCircleList"/>
    <dgm:cxn modelId="{C3DC446A-15C0-4643-BD1F-E07EB3A2E119}" type="presParOf" srcId="{153E72B7-7289-4389-83D9-561E5FC81EE2}" destId="{7254A942-7610-472A-ABB5-545B375DC4E9}" srcOrd="1" destOrd="0" presId="urn:microsoft.com/office/officeart/2018/2/layout/IconCircleList"/>
    <dgm:cxn modelId="{ABAA2103-0C4D-44F5-806A-AB481CA10B38}" type="presParOf" srcId="{153E72B7-7289-4389-83D9-561E5FC81EE2}" destId="{EA915F5B-1C80-4825-B70A-5EE4DF759CEF}" srcOrd="2" destOrd="0" presId="urn:microsoft.com/office/officeart/2018/2/layout/IconCircleList"/>
    <dgm:cxn modelId="{EEF160AA-2A9A-4B9D-B5A9-1BC7F3A2C4D9}" type="presParOf" srcId="{153E72B7-7289-4389-83D9-561E5FC81EE2}" destId="{2422ED7F-1B5F-419F-B74B-2517AB5F0335}" srcOrd="3" destOrd="0" presId="urn:microsoft.com/office/officeart/2018/2/layout/IconCircleList"/>
    <dgm:cxn modelId="{0C581573-00F6-42B8-959B-342CFD55613A}" type="presParOf" srcId="{1350BB50-F890-491B-BCA0-38B4DAF234D4}" destId="{5D0E9C7E-2402-42C8-8C92-A9C6FBBB093B}" srcOrd="1" destOrd="0" presId="urn:microsoft.com/office/officeart/2018/2/layout/IconCircleList"/>
    <dgm:cxn modelId="{6C012E99-47DE-4595-A51D-682A0F7519C9}" type="presParOf" srcId="{1350BB50-F890-491B-BCA0-38B4DAF234D4}" destId="{00C62683-0CFE-4FCA-A0F8-3CA1C5225BCB}" srcOrd="2" destOrd="0" presId="urn:microsoft.com/office/officeart/2018/2/layout/IconCircleList"/>
    <dgm:cxn modelId="{1849C6D1-754C-47E1-BC8E-5ADEE315056B}" type="presParOf" srcId="{00C62683-0CFE-4FCA-A0F8-3CA1C5225BCB}" destId="{88710617-11A6-4593-B2CF-5B28014903D2}" srcOrd="0" destOrd="0" presId="urn:microsoft.com/office/officeart/2018/2/layout/IconCircleList"/>
    <dgm:cxn modelId="{217E144B-1824-4A81-B994-E6AE69C5D6FF}" type="presParOf" srcId="{00C62683-0CFE-4FCA-A0F8-3CA1C5225BCB}" destId="{27B178AE-D9BA-4A97-A632-19FA2710F73D}" srcOrd="1" destOrd="0" presId="urn:microsoft.com/office/officeart/2018/2/layout/IconCircleList"/>
    <dgm:cxn modelId="{29CC8B2E-BD83-4184-AFC2-F13C99E2A8C6}" type="presParOf" srcId="{00C62683-0CFE-4FCA-A0F8-3CA1C5225BCB}" destId="{800806DD-E3C3-4707-9E31-D41B2EDACF3B}" srcOrd="2" destOrd="0" presId="urn:microsoft.com/office/officeart/2018/2/layout/IconCircleList"/>
    <dgm:cxn modelId="{25BAFB70-9F46-4623-B503-FD389C4E26BF}" type="presParOf" srcId="{00C62683-0CFE-4FCA-A0F8-3CA1C5225BCB}" destId="{75287AA5-A3AB-47B0-9249-BA4916B0E16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BAD1F3-BCDA-45D7-88CF-05496C53DA60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CD2057F6-9970-45E5-9294-58B8C3A0E78C}">
      <dgm:prSet phldrT="[Text]" phldr="0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DFT</a:t>
          </a:r>
          <a:endParaRPr lang="en-SG" dirty="0"/>
        </a:p>
      </dgm:t>
    </dgm:pt>
    <dgm:pt modelId="{6AF547EA-E4A9-43C2-B58D-BA0C219CF294}" type="parTrans" cxnId="{C635BEBB-923C-4B77-8239-A86A8F147C23}">
      <dgm:prSet/>
      <dgm:spPr/>
      <dgm:t>
        <a:bodyPr/>
        <a:lstStyle/>
        <a:p>
          <a:endParaRPr lang="en-SG"/>
        </a:p>
      </dgm:t>
    </dgm:pt>
    <dgm:pt modelId="{B3D04886-98A1-4218-AEA5-08AD2BDA2CF2}" type="sibTrans" cxnId="{C635BEBB-923C-4B77-8239-A86A8F147C23}">
      <dgm:prSet/>
      <dgm:spPr/>
      <dgm:t>
        <a:bodyPr/>
        <a:lstStyle/>
        <a:p>
          <a:endParaRPr lang="en-SG"/>
        </a:p>
      </dgm:t>
    </dgm:pt>
    <dgm:pt modelId="{B77FEF9C-07A6-46A9-9B4A-8B9AEDB5747A}">
      <dgm:prSet phldrT="[Text]" phldr="0"/>
      <dgm:spPr/>
      <dgm:t>
        <a:bodyPr/>
        <a:lstStyle/>
        <a:p>
          <a:r>
            <a:rPr lang="en-US" dirty="0"/>
            <a:t>Pseudo Potential</a:t>
          </a:r>
          <a:endParaRPr lang="en-SG" dirty="0"/>
        </a:p>
      </dgm:t>
    </dgm:pt>
    <dgm:pt modelId="{3005F1C9-5DF2-4120-93F1-9772FC306D34}" type="parTrans" cxnId="{CAA3BF19-B0F1-4D0B-B47C-9C3572226B76}">
      <dgm:prSet/>
      <dgm:spPr/>
      <dgm:t>
        <a:bodyPr/>
        <a:lstStyle/>
        <a:p>
          <a:endParaRPr lang="en-SG"/>
        </a:p>
      </dgm:t>
    </dgm:pt>
    <dgm:pt modelId="{15C2EC07-6CA5-46E9-B888-8818B12EBD97}" type="sibTrans" cxnId="{CAA3BF19-B0F1-4D0B-B47C-9C3572226B76}">
      <dgm:prSet/>
      <dgm:spPr/>
      <dgm:t>
        <a:bodyPr/>
        <a:lstStyle/>
        <a:p>
          <a:endParaRPr lang="en-SG"/>
        </a:p>
      </dgm:t>
    </dgm:pt>
    <dgm:pt modelId="{EE852FB2-490E-4FAA-B996-0578A92B6101}">
      <dgm:prSet phldrT="[Text]" phldr="0"/>
      <dgm:spPr/>
      <dgm:t>
        <a:bodyPr/>
        <a:lstStyle/>
        <a:p>
          <a:r>
            <a:rPr lang="en-US" dirty="0"/>
            <a:t>Exchange-Correlation</a:t>
          </a:r>
          <a:endParaRPr lang="en-SG" dirty="0"/>
        </a:p>
      </dgm:t>
    </dgm:pt>
    <dgm:pt modelId="{8FE7EE0C-E72C-455A-865A-42F56D307B3F}" type="parTrans" cxnId="{D1F7FCEF-43D9-4EC7-811A-66351D31D11F}">
      <dgm:prSet/>
      <dgm:spPr/>
      <dgm:t>
        <a:bodyPr/>
        <a:lstStyle/>
        <a:p>
          <a:endParaRPr lang="en-SG"/>
        </a:p>
      </dgm:t>
    </dgm:pt>
    <dgm:pt modelId="{8333B7CA-17AD-411B-A001-9EC3598A8D95}" type="sibTrans" cxnId="{D1F7FCEF-43D9-4EC7-811A-66351D31D11F}">
      <dgm:prSet/>
      <dgm:spPr/>
      <dgm:t>
        <a:bodyPr/>
        <a:lstStyle/>
        <a:p>
          <a:endParaRPr lang="en-SG"/>
        </a:p>
      </dgm:t>
    </dgm:pt>
    <dgm:pt modelId="{E61316FF-B776-43D8-A669-28ACE7BF16E7}">
      <dgm:prSet phldrT="[Text]" phldr="0"/>
      <dgm:spPr/>
      <dgm:t>
        <a:bodyPr/>
        <a:lstStyle/>
        <a:p>
          <a:r>
            <a:rPr lang="en-US" dirty="0"/>
            <a:t>Relaxation</a:t>
          </a:r>
          <a:endParaRPr lang="en-SG" dirty="0"/>
        </a:p>
      </dgm:t>
    </dgm:pt>
    <dgm:pt modelId="{7B5FD0EE-6A5C-49BF-9E73-3046F9F0733B}" type="parTrans" cxnId="{9D013D01-30EC-4A2A-BC64-2F886BB2A5C0}">
      <dgm:prSet/>
      <dgm:spPr/>
      <dgm:t>
        <a:bodyPr/>
        <a:lstStyle/>
        <a:p>
          <a:endParaRPr lang="en-SG"/>
        </a:p>
      </dgm:t>
    </dgm:pt>
    <dgm:pt modelId="{08670BA9-24F4-4EB4-9A72-23114F62AFF2}" type="sibTrans" cxnId="{9D013D01-30EC-4A2A-BC64-2F886BB2A5C0}">
      <dgm:prSet/>
      <dgm:spPr/>
      <dgm:t>
        <a:bodyPr/>
        <a:lstStyle/>
        <a:p>
          <a:endParaRPr lang="en-SG"/>
        </a:p>
      </dgm:t>
    </dgm:pt>
    <dgm:pt modelId="{43CBA851-9CF9-4961-9446-9A7E566A796F}">
      <dgm:prSet phldrT="[Text]" phldr="0"/>
      <dgm:spPr/>
      <dgm:t>
        <a:bodyPr/>
        <a:lstStyle/>
        <a:p>
          <a:r>
            <a:rPr lang="en-US" dirty="0"/>
            <a:t>SCF</a:t>
          </a:r>
          <a:endParaRPr lang="en-SG" dirty="0"/>
        </a:p>
      </dgm:t>
    </dgm:pt>
    <dgm:pt modelId="{4268C35A-5F45-4380-9B4D-40CB1F668FC6}" type="parTrans" cxnId="{B88B6A39-424B-4C6B-9774-75EE0BD40629}">
      <dgm:prSet/>
      <dgm:spPr/>
      <dgm:t>
        <a:bodyPr/>
        <a:lstStyle/>
        <a:p>
          <a:endParaRPr lang="en-SG"/>
        </a:p>
      </dgm:t>
    </dgm:pt>
    <dgm:pt modelId="{7396F19B-76C1-4D5F-8808-3D2E37A794F4}" type="sibTrans" cxnId="{B88B6A39-424B-4C6B-9774-75EE0BD40629}">
      <dgm:prSet/>
      <dgm:spPr/>
      <dgm:t>
        <a:bodyPr/>
        <a:lstStyle/>
        <a:p>
          <a:endParaRPr lang="en-SG"/>
        </a:p>
      </dgm:t>
    </dgm:pt>
    <dgm:pt modelId="{53E931BB-97FE-478B-9EA0-0268FE24A6E8}">
      <dgm:prSet phldrT="[Text]" phldr="0"/>
      <dgm:spPr/>
      <dgm:t>
        <a:bodyPr/>
        <a:lstStyle/>
        <a:p>
          <a:r>
            <a:rPr lang="en-US"/>
            <a:t>Functional Properties</a:t>
          </a:r>
          <a:endParaRPr lang="en-SG" dirty="0"/>
        </a:p>
      </dgm:t>
    </dgm:pt>
    <dgm:pt modelId="{B0B5080F-C669-4C18-B5FF-A3727F3695ED}" type="parTrans" cxnId="{54059AF8-373D-42EA-9728-D2158821A580}">
      <dgm:prSet/>
      <dgm:spPr/>
      <dgm:t>
        <a:bodyPr/>
        <a:lstStyle/>
        <a:p>
          <a:endParaRPr lang="en-SG"/>
        </a:p>
      </dgm:t>
    </dgm:pt>
    <dgm:pt modelId="{2238BED0-A64C-49D9-90BB-0EE3CF203535}" type="sibTrans" cxnId="{54059AF8-373D-42EA-9728-D2158821A580}">
      <dgm:prSet/>
      <dgm:spPr/>
      <dgm:t>
        <a:bodyPr/>
        <a:lstStyle/>
        <a:p>
          <a:endParaRPr lang="en-SG"/>
        </a:p>
      </dgm:t>
    </dgm:pt>
    <dgm:pt modelId="{06886277-82D6-4007-9B6B-BA6C7FC1B1E5}">
      <dgm:prSet phldrT="[Text]" phldr="0"/>
      <dgm:spPr/>
      <dgm:t>
        <a:bodyPr/>
        <a:lstStyle/>
        <a:p>
          <a:r>
            <a:rPr lang="en-US" dirty="0"/>
            <a:t>Many Body problem</a:t>
          </a:r>
          <a:endParaRPr lang="en-SG" dirty="0"/>
        </a:p>
      </dgm:t>
    </dgm:pt>
    <dgm:pt modelId="{D6CDC362-E9FC-44DA-A3E9-67FBCC44A52F}" type="parTrans" cxnId="{D5186AB0-F175-43E9-9BE5-B0C63F19836E}">
      <dgm:prSet/>
      <dgm:spPr/>
      <dgm:t>
        <a:bodyPr/>
        <a:lstStyle/>
        <a:p>
          <a:endParaRPr lang="en-SG"/>
        </a:p>
      </dgm:t>
    </dgm:pt>
    <dgm:pt modelId="{A4BA804C-9CD3-4B6B-A6DA-644083687F6C}" type="sibTrans" cxnId="{D5186AB0-F175-43E9-9BE5-B0C63F19836E}">
      <dgm:prSet/>
      <dgm:spPr/>
      <dgm:t>
        <a:bodyPr/>
        <a:lstStyle/>
        <a:p>
          <a:endParaRPr lang="en-SG"/>
        </a:p>
      </dgm:t>
    </dgm:pt>
    <dgm:pt modelId="{CA2EA84B-2E00-43CF-8F2A-8F029F18D6E4}">
      <dgm:prSet phldrT="[Text]" phldr="0"/>
      <dgm:spPr/>
      <dgm:t>
        <a:bodyPr/>
        <a:lstStyle/>
        <a:p>
          <a:r>
            <a:rPr lang="en-US"/>
            <a:t>Kohn-Sham State</a:t>
          </a:r>
          <a:endParaRPr lang="en-SG" dirty="0"/>
        </a:p>
      </dgm:t>
    </dgm:pt>
    <dgm:pt modelId="{6946CDFF-160A-46B9-9DD7-D8460D44CCD0}" type="parTrans" cxnId="{1D92268C-E301-45C4-AA0C-A9600AC9285A}">
      <dgm:prSet/>
      <dgm:spPr/>
      <dgm:t>
        <a:bodyPr/>
        <a:lstStyle/>
        <a:p>
          <a:endParaRPr lang="en-SG"/>
        </a:p>
      </dgm:t>
    </dgm:pt>
    <dgm:pt modelId="{DC0C026C-17F3-4708-A83E-F69ABEE1288F}" type="sibTrans" cxnId="{1D92268C-E301-45C4-AA0C-A9600AC9285A}">
      <dgm:prSet/>
      <dgm:spPr/>
      <dgm:t>
        <a:bodyPr/>
        <a:lstStyle/>
        <a:p>
          <a:endParaRPr lang="en-SG"/>
        </a:p>
      </dgm:t>
    </dgm:pt>
    <dgm:pt modelId="{A561A7F1-B307-429C-8983-6D9CD4B308CA}">
      <dgm:prSet phldrT="[Text]" phldr="0"/>
      <dgm:spPr/>
      <dgm:t>
        <a:bodyPr/>
        <a:lstStyle/>
        <a:p>
          <a:r>
            <a:rPr lang="en-US"/>
            <a:t>Schrodinger Equation</a:t>
          </a:r>
          <a:endParaRPr lang="en-SG" dirty="0"/>
        </a:p>
      </dgm:t>
    </dgm:pt>
    <dgm:pt modelId="{A3C8BE7E-34DE-4274-818D-F5636FCD2647}" type="parTrans" cxnId="{C6615A95-0F7F-42DF-A46B-289BB32BC787}">
      <dgm:prSet/>
      <dgm:spPr/>
      <dgm:t>
        <a:bodyPr/>
        <a:lstStyle/>
        <a:p>
          <a:endParaRPr lang="en-SG"/>
        </a:p>
      </dgm:t>
    </dgm:pt>
    <dgm:pt modelId="{A4760DBE-36A5-4026-B155-9EB7DD28211A}" type="sibTrans" cxnId="{C6615A95-0F7F-42DF-A46B-289BB32BC787}">
      <dgm:prSet/>
      <dgm:spPr/>
      <dgm:t>
        <a:bodyPr/>
        <a:lstStyle/>
        <a:p>
          <a:endParaRPr lang="en-SG"/>
        </a:p>
      </dgm:t>
    </dgm:pt>
    <dgm:pt modelId="{520417D4-440D-4DF9-9417-CAB744E9F1BA}" type="pres">
      <dgm:prSet presAssocID="{26BAD1F3-BCDA-45D7-88CF-05496C53DA60}" presName="Name0" presStyleCnt="0">
        <dgm:presLayoutVars>
          <dgm:dir/>
          <dgm:resizeHandles val="exact"/>
        </dgm:presLayoutVars>
      </dgm:prSet>
      <dgm:spPr/>
    </dgm:pt>
    <dgm:pt modelId="{1C14EFAA-160A-4591-96EF-1C0D14565FF7}" type="pres">
      <dgm:prSet presAssocID="{CD2057F6-9970-45E5-9294-58B8C3A0E78C}" presName="node" presStyleLbl="node1" presStyleIdx="0" presStyleCnt="9">
        <dgm:presLayoutVars>
          <dgm:bulletEnabled val="1"/>
        </dgm:presLayoutVars>
      </dgm:prSet>
      <dgm:spPr/>
    </dgm:pt>
    <dgm:pt modelId="{01AB4E37-0640-4C04-BD87-52613B43C5FD}" type="pres">
      <dgm:prSet presAssocID="{B3D04886-98A1-4218-AEA5-08AD2BDA2CF2}" presName="sibTrans" presStyleLbl="sibTrans1D1" presStyleIdx="0" presStyleCnt="8"/>
      <dgm:spPr/>
    </dgm:pt>
    <dgm:pt modelId="{13408F17-11CA-452B-87D2-AC377733B61E}" type="pres">
      <dgm:prSet presAssocID="{B3D04886-98A1-4218-AEA5-08AD2BDA2CF2}" presName="connectorText" presStyleLbl="sibTrans1D1" presStyleIdx="0" presStyleCnt="8"/>
      <dgm:spPr/>
    </dgm:pt>
    <dgm:pt modelId="{29862F01-0A75-484E-BB33-F57FC459BCDF}" type="pres">
      <dgm:prSet presAssocID="{A561A7F1-B307-429C-8983-6D9CD4B308CA}" presName="node" presStyleLbl="node1" presStyleIdx="1" presStyleCnt="9">
        <dgm:presLayoutVars>
          <dgm:bulletEnabled val="1"/>
        </dgm:presLayoutVars>
      </dgm:prSet>
      <dgm:spPr/>
    </dgm:pt>
    <dgm:pt modelId="{586CC805-DF80-4982-A249-0FCDE4B52668}" type="pres">
      <dgm:prSet presAssocID="{A4760DBE-36A5-4026-B155-9EB7DD28211A}" presName="sibTrans" presStyleLbl="sibTrans1D1" presStyleIdx="1" presStyleCnt="8"/>
      <dgm:spPr/>
    </dgm:pt>
    <dgm:pt modelId="{AF4F8745-2BCE-4C89-8FD8-BE81991252D2}" type="pres">
      <dgm:prSet presAssocID="{A4760DBE-36A5-4026-B155-9EB7DD28211A}" presName="connectorText" presStyleLbl="sibTrans1D1" presStyleIdx="1" presStyleCnt="8"/>
      <dgm:spPr/>
    </dgm:pt>
    <dgm:pt modelId="{27DEC88E-3CA4-456F-BD21-70D0EA946273}" type="pres">
      <dgm:prSet presAssocID="{06886277-82D6-4007-9B6B-BA6C7FC1B1E5}" presName="node" presStyleLbl="node1" presStyleIdx="2" presStyleCnt="9">
        <dgm:presLayoutVars>
          <dgm:bulletEnabled val="1"/>
        </dgm:presLayoutVars>
      </dgm:prSet>
      <dgm:spPr/>
    </dgm:pt>
    <dgm:pt modelId="{41F6995A-A544-4442-915B-0B4C76C3C691}" type="pres">
      <dgm:prSet presAssocID="{A4BA804C-9CD3-4B6B-A6DA-644083687F6C}" presName="sibTrans" presStyleLbl="sibTrans1D1" presStyleIdx="2" presStyleCnt="8"/>
      <dgm:spPr/>
    </dgm:pt>
    <dgm:pt modelId="{6D738C07-B8F8-44D4-B5C5-AE6C1B543CE0}" type="pres">
      <dgm:prSet presAssocID="{A4BA804C-9CD3-4B6B-A6DA-644083687F6C}" presName="connectorText" presStyleLbl="sibTrans1D1" presStyleIdx="2" presStyleCnt="8"/>
      <dgm:spPr/>
    </dgm:pt>
    <dgm:pt modelId="{EAE398D6-E78F-4E79-869F-85527288A6FB}" type="pres">
      <dgm:prSet presAssocID="{CA2EA84B-2E00-43CF-8F2A-8F029F18D6E4}" presName="node" presStyleLbl="node1" presStyleIdx="3" presStyleCnt="9">
        <dgm:presLayoutVars>
          <dgm:bulletEnabled val="1"/>
        </dgm:presLayoutVars>
      </dgm:prSet>
      <dgm:spPr/>
    </dgm:pt>
    <dgm:pt modelId="{65B783BA-6D74-46DC-A41D-D942D5A31994}" type="pres">
      <dgm:prSet presAssocID="{DC0C026C-17F3-4708-A83E-F69ABEE1288F}" presName="sibTrans" presStyleLbl="sibTrans1D1" presStyleIdx="3" presStyleCnt="8"/>
      <dgm:spPr/>
    </dgm:pt>
    <dgm:pt modelId="{77F577EE-845F-4C80-ADCF-92E8F77B8771}" type="pres">
      <dgm:prSet presAssocID="{DC0C026C-17F3-4708-A83E-F69ABEE1288F}" presName="connectorText" presStyleLbl="sibTrans1D1" presStyleIdx="3" presStyleCnt="8"/>
      <dgm:spPr/>
    </dgm:pt>
    <dgm:pt modelId="{D53DBC10-AF19-4D75-8497-658A9D6AA0B2}" type="pres">
      <dgm:prSet presAssocID="{B77FEF9C-07A6-46A9-9B4A-8B9AEDB5747A}" presName="node" presStyleLbl="node1" presStyleIdx="4" presStyleCnt="9">
        <dgm:presLayoutVars>
          <dgm:bulletEnabled val="1"/>
        </dgm:presLayoutVars>
      </dgm:prSet>
      <dgm:spPr/>
    </dgm:pt>
    <dgm:pt modelId="{8A93BD11-ED7B-4CDB-AA32-B5274EE11156}" type="pres">
      <dgm:prSet presAssocID="{15C2EC07-6CA5-46E9-B888-8818B12EBD97}" presName="sibTrans" presStyleLbl="sibTrans1D1" presStyleIdx="4" presStyleCnt="8"/>
      <dgm:spPr/>
    </dgm:pt>
    <dgm:pt modelId="{85E6DAA3-2FA9-46C1-9F74-BF5AB30B091B}" type="pres">
      <dgm:prSet presAssocID="{15C2EC07-6CA5-46E9-B888-8818B12EBD97}" presName="connectorText" presStyleLbl="sibTrans1D1" presStyleIdx="4" presStyleCnt="8"/>
      <dgm:spPr/>
    </dgm:pt>
    <dgm:pt modelId="{52BAB877-E3A4-45AC-80DA-550CB72AE4B3}" type="pres">
      <dgm:prSet presAssocID="{EE852FB2-490E-4FAA-B996-0578A92B6101}" presName="node" presStyleLbl="node1" presStyleIdx="5" presStyleCnt="9">
        <dgm:presLayoutVars>
          <dgm:bulletEnabled val="1"/>
        </dgm:presLayoutVars>
      </dgm:prSet>
      <dgm:spPr/>
    </dgm:pt>
    <dgm:pt modelId="{4DBFA302-C649-4537-822C-28087314C900}" type="pres">
      <dgm:prSet presAssocID="{8333B7CA-17AD-411B-A001-9EC3598A8D95}" presName="sibTrans" presStyleLbl="sibTrans1D1" presStyleIdx="5" presStyleCnt="8"/>
      <dgm:spPr/>
    </dgm:pt>
    <dgm:pt modelId="{CD3DACEF-17DC-415A-87EB-77E5010DC9C5}" type="pres">
      <dgm:prSet presAssocID="{8333B7CA-17AD-411B-A001-9EC3598A8D95}" presName="connectorText" presStyleLbl="sibTrans1D1" presStyleIdx="5" presStyleCnt="8"/>
      <dgm:spPr/>
    </dgm:pt>
    <dgm:pt modelId="{407CD467-BB77-4FE9-B736-A3F7B3CFFFC8}" type="pres">
      <dgm:prSet presAssocID="{E61316FF-B776-43D8-A669-28ACE7BF16E7}" presName="node" presStyleLbl="node1" presStyleIdx="6" presStyleCnt="9">
        <dgm:presLayoutVars>
          <dgm:bulletEnabled val="1"/>
        </dgm:presLayoutVars>
      </dgm:prSet>
      <dgm:spPr/>
    </dgm:pt>
    <dgm:pt modelId="{25B2FE04-0FD9-4035-8615-54DC6E8D798B}" type="pres">
      <dgm:prSet presAssocID="{08670BA9-24F4-4EB4-9A72-23114F62AFF2}" presName="sibTrans" presStyleLbl="sibTrans1D1" presStyleIdx="6" presStyleCnt="8"/>
      <dgm:spPr/>
    </dgm:pt>
    <dgm:pt modelId="{E74C130B-FB1B-4B23-8492-427CCE3F0844}" type="pres">
      <dgm:prSet presAssocID="{08670BA9-24F4-4EB4-9A72-23114F62AFF2}" presName="connectorText" presStyleLbl="sibTrans1D1" presStyleIdx="6" presStyleCnt="8"/>
      <dgm:spPr/>
    </dgm:pt>
    <dgm:pt modelId="{3F5FEA9A-2638-4A09-865C-A5AFC9D59443}" type="pres">
      <dgm:prSet presAssocID="{43CBA851-9CF9-4961-9446-9A7E566A796F}" presName="node" presStyleLbl="node1" presStyleIdx="7" presStyleCnt="9">
        <dgm:presLayoutVars>
          <dgm:bulletEnabled val="1"/>
        </dgm:presLayoutVars>
      </dgm:prSet>
      <dgm:spPr/>
    </dgm:pt>
    <dgm:pt modelId="{9B416297-6AC8-4047-AB0D-4B2E2528349C}" type="pres">
      <dgm:prSet presAssocID="{7396F19B-76C1-4D5F-8808-3D2E37A794F4}" presName="sibTrans" presStyleLbl="sibTrans1D1" presStyleIdx="7" presStyleCnt="8"/>
      <dgm:spPr/>
    </dgm:pt>
    <dgm:pt modelId="{B0AEB9CF-9B41-4B5C-B2ED-F7406627378A}" type="pres">
      <dgm:prSet presAssocID="{7396F19B-76C1-4D5F-8808-3D2E37A794F4}" presName="connectorText" presStyleLbl="sibTrans1D1" presStyleIdx="7" presStyleCnt="8"/>
      <dgm:spPr/>
    </dgm:pt>
    <dgm:pt modelId="{A9F5EA25-7F55-45C1-924B-7035004773B7}" type="pres">
      <dgm:prSet presAssocID="{53E931BB-97FE-478B-9EA0-0268FE24A6E8}" presName="node" presStyleLbl="node1" presStyleIdx="8" presStyleCnt="9">
        <dgm:presLayoutVars>
          <dgm:bulletEnabled val="1"/>
        </dgm:presLayoutVars>
      </dgm:prSet>
      <dgm:spPr/>
    </dgm:pt>
  </dgm:ptLst>
  <dgm:cxnLst>
    <dgm:cxn modelId="{9D013D01-30EC-4A2A-BC64-2F886BB2A5C0}" srcId="{26BAD1F3-BCDA-45D7-88CF-05496C53DA60}" destId="{E61316FF-B776-43D8-A669-28ACE7BF16E7}" srcOrd="6" destOrd="0" parTransId="{7B5FD0EE-6A5C-49BF-9E73-3046F9F0733B}" sibTransId="{08670BA9-24F4-4EB4-9A72-23114F62AFF2}"/>
    <dgm:cxn modelId="{1619B205-BBDA-49C9-8564-16F729FBA086}" type="presOf" srcId="{E61316FF-B776-43D8-A669-28ACE7BF16E7}" destId="{407CD467-BB77-4FE9-B736-A3F7B3CFFFC8}" srcOrd="0" destOrd="0" presId="urn:microsoft.com/office/officeart/2005/8/layout/bProcess3"/>
    <dgm:cxn modelId="{F213D406-F233-4BF5-981B-0E1E13641FF1}" type="presOf" srcId="{DC0C026C-17F3-4708-A83E-F69ABEE1288F}" destId="{65B783BA-6D74-46DC-A41D-D942D5A31994}" srcOrd="0" destOrd="0" presId="urn:microsoft.com/office/officeart/2005/8/layout/bProcess3"/>
    <dgm:cxn modelId="{439C7F07-1924-40F9-8604-9053A39D24B5}" type="presOf" srcId="{08670BA9-24F4-4EB4-9A72-23114F62AFF2}" destId="{E74C130B-FB1B-4B23-8492-427CCE3F0844}" srcOrd="1" destOrd="0" presId="urn:microsoft.com/office/officeart/2005/8/layout/bProcess3"/>
    <dgm:cxn modelId="{2BF2B412-913D-4B5E-9F6B-EB0DE0794938}" type="presOf" srcId="{A4BA804C-9CD3-4B6B-A6DA-644083687F6C}" destId="{6D738C07-B8F8-44D4-B5C5-AE6C1B543CE0}" srcOrd="1" destOrd="0" presId="urn:microsoft.com/office/officeart/2005/8/layout/bProcess3"/>
    <dgm:cxn modelId="{43E31B13-72C6-4BD9-930A-0F426F93DB8D}" type="presOf" srcId="{43CBA851-9CF9-4961-9446-9A7E566A796F}" destId="{3F5FEA9A-2638-4A09-865C-A5AFC9D59443}" srcOrd="0" destOrd="0" presId="urn:microsoft.com/office/officeart/2005/8/layout/bProcess3"/>
    <dgm:cxn modelId="{CAA3BF19-B0F1-4D0B-B47C-9C3572226B76}" srcId="{26BAD1F3-BCDA-45D7-88CF-05496C53DA60}" destId="{B77FEF9C-07A6-46A9-9B4A-8B9AEDB5747A}" srcOrd="4" destOrd="0" parTransId="{3005F1C9-5DF2-4120-93F1-9772FC306D34}" sibTransId="{15C2EC07-6CA5-46E9-B888-8818B12EBD97}"/>
    <dgm:cxn modelId="{983A5838-140C-45C7-B015-098338D610B7}" type="presOf" srcId="{8333B7CA-17AD-411B-A001-9EC3598A8D95}" destId="{CD3DACEF-17DC-415A-87EB-77E5010DC9C5}" srcOrd="1" destOrd="0" presId="urn:microsoft.com/office/officeart/2005/8/layout/bProcess3"/>
    <dgm:cxn modelId="{B88B6A39-424B-4C6B-9774-75EE0BD40629}" srcId="{26BAD1F3-BCDA-45D7-88CF-05496C53DA60}" destId="{43CBA851-9CF9-4961-9446-9A7E566A796F}" srcOrd="7" destOrd="0" parTransId="{4268C35A-5F45-4380-9B4D-40CB1F668FC6}" sibTransId="{7396F19B-76C1-4D5F-8808-3D2E37A794F4}"/>
    <dgm:cxn modelId="{470BDB3A-8394-4F3F-AC8C-05281FBF02F2}" type="presOf" srcId="{08670BA9-24F4-4EB4-9A72-23114F62AFF2}" destId="{25B2FE04-0FD9-4035-8615-54DC6E8D798B}" srcOrd="0" destOrd="0" presId="urn:microsoft.com/office/officeart/2005/8/layout/bProcess3"/>
    <dgm:cxn modelId="{1869E25D-B2BC-4212-BEE3-B407005FCAAE}" type="presOf" srcId="{B3D04886-98A1-4218-AEA5-08AD2BDA2CF2}" destId="{01AB4E37-0640-4C04-BD87-52613B43C5FD}" srcOrd="0" destOrd="0" presId="urn:microsoft.com/office/officeart/2005/8/layout/bProcess3"/>
    <dgm:cxn modelId="{C55D675E-2FCA-4C99-B251-BE6E456C6147}" type="presOf" srcId="{A4760DBE-36A5-4026-B155-9EB7DD28211A}" destId="{586CC805-DF80-4982-A249-0FCDE4B52668}" srcOrd="0" destOrd="0" presId="urn:microsoft.com/office/officeart/2005/8/layout/bProcess3"/>
    <dgm:cxn modelId="{936A546B-C9D2-4E17-89E9-62F1C3DACC50}" type="presOf" srcId="{7396F19B-76C1-4D5F-8808-3D2E37A794F4}" destId="{9B416297-6AC8-4047-AB0D-4B2E2528349C}" srcOrd="0" destOrd="0" presId="urn:microsoft.com/office/officeart/2005/8/layout/bProcess3"/>
    <dgm:cxn modelId="{E363234D-CC32-4F97-877D-011BDFDD0C08}" type="presOf" srcId="{53E931BB-97FE-478B-9EA0-0268FE24A6E8}" destId="{A9F5EA25-7F55-45C1-924B-7035004773B7}" srcOrd="0" destOrd="0" presId="urn:microsoft.com/office/officeart/2005/8/layout/bProcess3"/>
    <dgm:cxn modelId="{9FFE974E-58D1-4011-A2D5-B1EBFEDBA4D0}" type="presOf" srcId="{06886277-82D6-4007-9B6B-BA6C7FC1B1E5}" destId="{27DEC88E-3CA4-456F-BD21-70D0EA946273}" srcOrd="0" destOrd="0" presId="urn:microsoft.com/office/officeart/2005/8/layout/bProcess3"/>
    <dgm:cxn modelId="{C9E33E53-FF3A-4092-A8CB-B0E0320CD8FE}" type="presOf" srcId="{15C2EC07-6CA5-46E9-B888-8818B12EBD97}" destId="{85E6DAA3-2FA9-46C1-9F74-BF5AB30B091B}" srcOrd="1" destOrd="0" presId="urn:microsoft.com/office/officeart/2005/8/layout/bProcess3"/>
    <dgm:cxn modelId="{B6122F57-AA78-426C-8AFD-452BD5EC0C2A}" type="presOf" srcId="{A4BA804C-9CD3-4B6B-A6DA-644083687F6C}" destId="{41F6995A-A544-4442-915B-0B4C76C3C691}" srcOrd="0" destOrd="0" presId="urn:microsoft.com/office/officeart/2005/8/layout/bProcess3"/>
    <dgm:cxn modelId="{CAB84D58-BEF4-4CB0-B607-F72785A7E4EB}" type="presOf" srcId="{DC0C026C-17F3-4708-A83E-F69ABEE1288F}" destId="{77F577EE-845F-4C80-ADCF-92E8F77B8771}" srcOrd="1" destOrd="0" presId="urn:microsoft.com/office/officeart/2005/8/layout/bProcess3"/>
    <dgm:cxn modelId="{1C9B8580-B1BD-41F3-97CE-D5FC59A61E47}" type="presOf" srcId="{8333B7CA-17AD-411B-A001-9EC3598A8D95}" destId="{4DBFA302-C649-4537-822C-28087314C900}" srcOrd="0" destOrd="0" presId="urn:microsoft.com/office/officeart/2005/8/layout/bProcess3"/>
    <dgm:cxn modelId="{1D92268C-E301-45C4-AA0C-A9600AC9285A}" srcId="{26BAD1F3-BCDA-45D7-88CF-05496C53DA60}" destId="{CA2EA84B-2E00-43CF-8F2A-8F029F18D6E4}" srcOrd="3" destOrd="0" parTransId="{6946CDFF-160A-46B9-9DD7-D8460D44CCD0}" sibTransId="{DC0C026C-17F3-4708-A83E-F69ABEE1288F}"/>
    <dgm:cxn modelId="{DF3C3C93-C313-46F8-9F5D-5E0CDAA7B7BC}" type="presOf" srcId="{26BAD1F3-BCDA-45D7-88CF-05496C53DA60}" destId="{520417D4-440D-4DF9-9417-CAB744E9F1BA}" srcOrd="0" destOrd="0" presId="urn:microsoft.com/office/officeart/2005/8/layout/bProcess3"/>
    <dgm:cxn modelId="{C6615A95-0F7F-42DF-A46B-289BB32BC787}" srcId="{26BAD1F3-BCDA-45D7-88CF-05496C53DA60}" destId="{A561A7F1-B307-429C-8983-6D9CD4B308CA}" srcOrd="1" destOrd="0" parTransId="{A3C8BE7E-34DE-4274-818D-F5636FCD2647}" sibTransId="{A4760DBE-36A5-4026-B155-9EB7DD28211A}"/>
    <dgm:cxn modelId="{5B1E90A1-549C-418F-A09B-C6B04797BF8D}" type="presOf" srcId="{CA2EA84B-2E00-43CF-8F2A-8F029F18D6E4}" destId="{EAE398D6-E78F-4E79-869F-85527288A6FB}" srcOrd="0" destOrd="0" presId="urn:microsoft.com/office/officeart/2005/8/layout/bProcess3"/>
    <dgm:cxn modelId="{D2C40FAE-4CF7-46A3-9695-2ECD25BFC6E2}" type="presOf" srcId="{15C2EC07-6CA5-46E9-B888-8818B12EBD97}" destId="{8A93BD11-ED7B-4CDB-AA32-B5274EE11156}" srcOrd="0" destOrd="0" presId="urn:microsoft.com/office/officeart/2005/8/layout/bProcess3"/>
    <dgm:cxn modelId="{D5186AB0-F175-43E9-9BE5-B0C63F19836E}" srcId="{26BAD1F3-BCDA-45D7-88CF-05496C53DA60}" destId="{06886277-82D6-4007-9B6B-BA6C7FC1B1E5}" srcOrd="2" destOrd="0" parTransId="{D6CDC362-E9FC-44DA-A3E9-67FBCC44A52F}" sibTransId="{A4BA804C-9CD3-4B6B-A6DA-644083687F6C}"/>
    <dgm:cxn modelId="{8F5F96B0-5B8F-492B-9805-F9D3668671C1}" type="presOf" srcId="{CD2057F6-9970-45E5-9294-58B8C3A0E78C}" destId="{1C14EFAA-160A-4591-96EF-1C0D14565FF7}" srcOrd="0" destOrd="0" presId="urn:microsoft.com/office/officeart/2005/8/layout/bProcess3"/>
    <dgm:cxn modelId="{C635BEBB-923C-4B77-8239-A86A8F147C23}" srcId="{26BAD1F3-BCDA-45D7-88CF-05496C53DA60}" destId="{CD2057F6-9970-45E5-9294-58B8C3A0E78C}" srcOrd="0" destOrd="0" parTransId="{6AF547EA-E4A9-43C2-B58D-BA0C219CF294}" sibTransId="{B3D04886-98A1-4218-AEA5-08AD2BDA2CF2}"/>
    <dgm:cxn modelId="{C48BE5BC-5437-4DAA-8830-BA1FD12F1FDD}" type="presOf" srcId="{B3D04886-98A1-4218-AEA5-08AD2BDA2CF2}" destId="{13408F17-11CA-452B-87D2-AC377733B61E}" srcOrd="1" destOrd="0" presId="urn:microsoft.com/office/officeart/2005/8/layout/bProcess3"/>
    <dgm:cxn modelId="{156AA8CD-5A2B-470F-9FC5-0286FB3BA939}" type="presOf" srcId="{7396F19B-76C1-4D5F-8808-3D2E37A794F4}" destId="{B0AEB9CF-9B41-4B5C-B2ED-F7406627378A}" srcOrd="1" destOrd="0" presId="urn:microsoft.com/office/officeart/2005/8/layout/bProcess3"/>
    <dgm:cxn modelId="{0E1D46DA-DC46-4C7C-B25F-A3932EDF969B}" type="presOf" srcId="{B77FEF9C-07A6-46A9-9B4A-8B9AEDB5747A}" destId="{D53DBC10-AF19-4D75-8497-658A9D6AA0B2}" srcOrd="0" destOrd="0" presId="urn:microsoft.com/office/officeart/2005/8/layout/bProcess3"/>
    <dgm:cxn modelId="{BE60C5E2-29AC-4869-9666-49737B2262F8}" type="presOf" srcId="{A4760DBE-36A5-4026-B155-9EB7DD28211A}" destId="{AF4F8745-2BCE-4C89-8FD8-BE81991252D2}" srcOrd="1" destOrd="0" presId="urn:microsoft.com/office/officeart/2005/8/layout/bProcess3"/>
    <dgm:cxn modelId="{1B6599EE-5EC5-46D6-A628-DB34A0B48C71}" type="presOf" srcId="{A561A7F1-B307-429C-8983-6D9CD4B308CA}" destId="{29862F01-0A75-484E-BB33-F57FC459BCDF}" srcOrd="0" destOrd="0" presId="urn:microsoft.com/office/officeart/2005/8/layout/bProcess3"/>
    <dgm:cxn modelId="{D1F7FCEF-43D9-4EC7-811A-66351D31D11F}" srcId="{26BAD1F3-BCDA-45D7-88CF-05496C53DA60}" destId="{EE852FB2-490E-4FAA-B996-0578A92B6101}" srcOrd="5" destOrd="0" parTransId="{8FE7EE0C-E72C-455A-865A-42F56D307B3F}" sibTransId="{8333B7CA-17AD-411B-A001-9EC3598A8D95}"/>
    <dgm:cxn modelId="{D5E026F7-56E7-4A1D-8338-66AB16FF4ED7}" type="presOf" srcId="{EE852FB2-490E-4FAA-B996-0578A92B6101}" destId="{52BAB877-E3A4-45AC-80DA-550CB72AE4B3}" srcOrd="0" destOrd="0" presId="urn:microsoft.com/office/officeart/2005/8/layout/bProcess3"/>
    <dgm:cxn modelId="{54059AF8-373D-42EA-9728-D2158821A580}" srcId="{26BAD1F3-BCDA-45D7-88CF-05496C53DA60}" destId="{53E931BB-97FE-478B-9EA0-0268FE24A6E8}" srcOrd="8" destOrd="0" parTransId="{B0B5080F-C669-4C18-B5FF-A3727F3695ED}" sibTransId="{2238BED0-A64C-49D9-90BB-0EE3CF203535}"/>
    <dgm:cxn modelId="{AAA018C4-BF50-4F31-BF04-934127087615}" type="presParOf" srcId="{520417D4-440D-4DF9-9417-CAB744E9F1BA}" destId="{1C14EFAA-160A-4591-96EF-1C0D14565FF7}" srcOrd="0" destOrd="0" presId="urn:microsoft.com/office/officeart/2005/8/layout/bProcess3"/>
    <dgm:cxn modelId="{CEDC000A-5A75-4284-8248-3342636E5E12}" type="presParOf" srcId="{520417D4-440D-4DF9-9417-CAB744E9F1BA}" destId="{01AB4E37-0640-4C04-BD87-52613B43C5FD}" srcOrd="1" destOrd="0" presId="urn:microsoft.com/office/officeart/2005/8/layout/bProcess3"/>
    <dgm:cxn modelId="{9CD8E632-9D8B-4F7C-A453-DCC92163E08F}" type="presParOf" srcId="{01AB4E37-0640-4C04-BD87-52613B43C5FD}" destId="{13408F17-11CA-452B-87D2-AC377733B61E}" srcOrd="0" destOrd="0" presId="urn:microsoft.com/office/officeart/2005/8/layout/bProcess3"/>
    <dgm:cxn modelId="{7906FAEF-1EC7-49AE-AEBC-FEB067E8A0BD}" type="presParOf" srcId="{520417D4-440D-4DF9-9417-CAB744E9F1BA}" destId="{29862F01-0A75-484E-BB33-F57FC459BCDF}" srcOrd="2" destOrd="0" presId="urn:microsoft.com/office/officeart/2005/8/layout/bProcess3"/>
    <dgm:cxn modelId="{4AB089DF-7728-45B7-97ED-B4C760040E52}" type="presParOf" srcId="{520417D4-440D-4DF9-9417-CAB744E9F1BA}" destId="{586CC805-DF80-4982-A249-0FCDE4B52668}" srcOrd="3" destOrd="0" presId="urn:microsoft.com/office/officeart/2005/8/layout/bProcess3"/>
    <dgm:cxn modelId="{40965D96-9087-418F-9377-67F46F1C7D8B}" type="presParOf" srcId="{586CC805-DF80-4982-A249-0FCDE4B52668}" destId="{AF4F8745-2BCE-4C89-8FD8-BE81991252D2}" srcOrd="0" destOrd="0" presId="urn:microsoft.com/office/officeart/2005/8/layout/bProcess3"/>
    <dgm:cxn modelId="{661CAFD9-CC2D-40E4-A346-24427E44203A}" type="presParOf" srcId="{520417D4-440D-4DF9-9417-CAB744E9F1BA}" destId="{27DEC88E-3CA4-456F-BD21-70D0EA946273}" srcOrd="4" destOrd="0" presId="urn:microsoft.com/office/officeart/2005/8/layout/bProcess3"/>
    <dgm:cxn modelId="{0A541103-E986-489B-B349-DEABF08E97F9}" type="presParOf" srcId="{520417D4-440D-4DF9-9417-CAB744E9F1BA}" destId="{41F6995A-A544-4442-915B-0B4C76C3C691}" srcOrd="5" destOrd="0" presId="urn:microsoft.com/office/officeart/2005/8/layout/bProcess3"/>
    <dgm:cxn modelId="{A235FC9D-0BDB-40EC-9C66-1828D4ED4664}" type="presParOf" srcId="{41F6995A-A544-4442-915B-0B4C76C3C691}" destId="{6D738C07-B8F8-44D4-B5C5-AE6C1B543CE0}" srcOrd="0" destOrd="0" presId="urn:microsoft.com/office/officeart/2005/8/layout/bProcess3"/>
    <dgm:cxn modelId="{4C82B0B2-DC1B-4FC8-88A8-9FD850ECA4F3}" type="presParOf" srcId="{520417D4-440D-4DF9-9417-CAB744E9F1BA}" destId="{EAE398D6-E78F-4E79-869F-85527288A6FB}" srcOrd="6" destOrd="0" presId="urn:microsoft.com/office/officeart/2005/8/layout/bProcess3"/>
    <dgm:cxn modelId="{31D73D80-0808-442A-9409-18DB988D7382}" type="presParOf" srcId="{520417D4-440D-4DF9-9417-CAB744E9F1BA}" destId="{65B783BA-6D74-46DC-A41D-D942D5A31994}" srcOrd="7" destOrd="0" presId="urn:microsoft.com/office/officeart/2005/8/layout/bProcess3"/>
    <dgm:cxn modelId="{90680C73-973A-4B86-A080-633208718C5C}" type="presParOf" srcId="{65B783BA-6D74-46DC-A41D-D942D5A31994}" destId="{77F577EE-845F-4C80-ADCF-92E8F77B8771}" srcOrd="0" destOrd="0" presId="urn:microsoft.com/office/officeart/2005/8/layout/bProcess3"/>
    <dgm:cxn modelId="{CC30C80B-6FCC-47CD-A385-DD6A4267EA63}" type="presParOf" srcId="{520417D4-440D-4DF9-9417-CAB744E9F1BA}" destId="{D53DBC10-AF19-4D75-8497-658A9D6AA0B2}" srcOrd="8" destOrd="0" presId="urn:microsoft.com/office/officeart/2005/8/layout/bProcess3"/>
    <dgm:cxn modelId="{F65DE3F4-A41C-48A3-927B-07F312663710}" type="presParOf" srcId="{520417D4-440D-4DF9-9417-CAB744E9F1BA}" destId="{8A93BD11-ED7B-4CDB-AA32-B5274EE11156}" srcOrd="9" destOrd="0" presId="urn:microsoft.com/office/officeart/2005/8/layout/bProcess3"/>
    <dgm:cxn modelId="{778DDE57-2F19-4FDE-A66E-BB39D2AEC46D}" type="presParOf" srcId="{8A93BD11-ED7B-4CDB-AA32-B5274EE11156}" destId="{85E6DAA3-2FA9-46C1-9F74-BF5AB30B091B}" srcOrd="0" destOrd="0" presId="urn:microsoft.com/office/officeart/2005/8/layout/bProcess3"/>
    <dgm:cxn modelId="{8E7B8791-51EA-45CB-8F54-73D210E4982E}" type="presParOf" srcId="{520417D4-440D-4DF9-9417-CAB744E9F1BA}" destId="{52BAB877-E3A4-45AC-80DA-550CB72AE4B3}" srcOrd="10" destOrd="0" presId="urn:microsoft.com/office/officeart/2005/8/layout/bProcess3"/>
    <dgm:cxn modelId="{AA80F073-31AF-4AE1-B1B0-9725D3B71E63}" type="presParOf" srcId="{520417D4-440D-4DF9-9417-CAB744E9F1BA}" destId="{4DBFA302-C649-4537-822C-28087314C900}" srcOrd="11" destOrd="0" presId="urn:microsoft.com/office/officeart/2005/8/layout/bProcess3"/>
    <dgm:cxn modelId="{41E84197-0A82-436C-9CD8-5189A6F6B909}" type="presParOf" srcId="{4DBFA302-C649-4537-822C-28087314C900}" destId="{CD3DACEF-17DC-415A-87EB-77E5010DC9C5}" srcOrd="0" destOrd="0" presId="urn:microsoft.com/office/officeart/2005/8/layout/bProcess3"/>
    <dgm:cxn modelId="{F52D9EF3-F45B-41B0-8D31-6D9D1EABEB19}" type="presParOf" srcId="{520417D4-440D-4DF9-9417-CAB744E9F1BA}" destId="{407CD467-BB77-4FE9-B736-A3F7B3CFFFC8}" srcOrd="12" destOrd="0" presId="urn:microsoft.com/office/officeart/2005/8/layout/bProcess3"/>
    <dgm:cxn modelId="{12B399EB-7FFE-4825-8121-3DD4483AB7A9}" type="presParOf" srcId="{520417D4-440D-4DF9-9417-CAB744E9F1BA}" destId="{25B2FE04-0FD9-4035-8615-54DC6E8D798B}" srcOrd="13" destOrd="0" presId="urn:microsoft.com/office/officeart/2005/8/layout/bProcess3"/>
    <dgm:cxn modelId="{1407FCA1-1BB9-4D5F-91C1-585808F9BAC1}" type="presParOf" srcId="{25B2FE04-0FD9-4035-8615-54DC6E8D798B}" destId="{E74C130B-FB1B-4B23-8492-427CCE3F0844}" srcOrd="0" destOrd="0" presId="urn:microsoft.com/office/officeart/2005/8/layout/bProcess3"/>
    <dgm:cxn modelId="{9C5F2D59-FEAC-472C-9A57-E9E403EF378D}" type="presParOf" srcId="{520417D4-440D-4DF9-9417-CAB744E9F1BA}" destId="{3F5FEA9A-2638-4A09-865C-A5AFC9D59443}" srcOrd="14" destOrd="0" presId="urn:microsoft.com/office/officeart/2005/8/layout/bProcess3"/>
    <dgm:cxn modelId="{6F4D1273-5D96-4BC4-B48B-E2ADE6ADF4CE}" type="presParOf" srcId="{520417D4-440D-4DF9-9417-CAB744E9F1BA}" destId="{9B416297-6AC8-4047-AB0D-4B2E2528349C}" srcOrd="15" destOrd="0" presId="urn:microsoft.com/office/officeart/2005/8/layout/bProcess3"/>
    <dgm:cxn modelId="{061C3F4C-2ACF-4A33-BD41-ED87A7698FEC}" type="presParOf" srcId="{9B416297-6AC8-4047-AB0D-4B2E2528349C}" destId="{B0AEB9CF-9B41-4B5C-B2ED-F7406627378A}" srcOrd="0" destOrd="0" presId="urn:microsoft.com/office/officeart/2005/8/layout/bProcess3"/>
    <dgm:cxn modelId="{6DE40A76-AFE2-47F4-B949-D244B3367B75}" type="presParOf" srcId="{520417D4-440D-4DF9-9417-CAB744E9F1BA}" destId="{A9F5EA25-7F55-45C1-924B-7035004773B7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2CB08-E884-43F3-A896-A292A6BBB931}">
      <dsp:nvSpPr>
        <dsp:cNvPr id="0" name=""/>
        <dsp:cNvSpPr/>
      </dsp:nvSpPr>
      <dsp:spPr>
        <a:xfrm>
          <a:off x="0" y="576529"/>
          <a:ext cx="4818888" cy="10643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C506A-9A38-494F-AED7-19F088CC95D4}">
      <dsp:nvSpPr>
        <dsp:cNvPr id="0" name=""/>
        <dsp:cNvSpPr/>
      </dsp:nvSpPr>
      <dsp:spPr>
        <a:xfrm>
          <a:off x="321969" y="816010"/>
          <a:ext cx="585398" cy="585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C748A-0370-42D8-BBE8-9C76C5BF8C60}">
      <dsp:nvSpPr>
        <dsp:cNvPr id="0" name=""/>
        <dsp:cNvSpPr/>
      </dsp:nvSpPr>
      <dsp:spPr>
        <a:xfrm>
          <a:off x="1229337" y="576529"/>
          <a:ext cx="3589550" cy="1064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45" tIns="112645" rIns="112645" bIns="1126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Insert the relaxed cell parameter and atomic positions</a:t>
          </a:r>
        </a:p>
      </dsp:txBody>
      <dsp:txXfrm>
        <a:off x="1229337" y="576529"/>
        <a:ext cx="3589550" cy="1064361"/>
      </dsp:txXfrm>
    </dsp:sp>
    <dsp:sp modelId="{D7F4A872-5A18-4341-9673-8B441B03D8A8}">
      <dsp:nvSpPr>
        <dsp:cNvPr id="0" name=""/>
        <dsp:cNvSpPr/>
      </dsp:nvSpPr>
      <dsp:spPr>
        <a:xfrm>
          <a:off x="0" y="1906981"/>
          <a:ext cx="4818888" cy="10643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B527C-FEAC-4FEF-8291-D67635DC813A}">
      <dsp:nvSpPr>
        <dsp:cNvPr id="0" name=""/>
        <dsp:cNvSpPr/>
      </dsp:nvSpPr>
      <dsp:spPr>
        <a:xfrm>
          <a:off x="321969" y="2146462"/>
          <a:ext cx="585398" cy="585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40A72-8AAC-46BB-89DB-1768E32797F8}">
      <dsp:nvSpPr>
        <dsp:cNvPr id="0" name=""/>
        <dsp:cNvSpPr/>
      </dsp:nvSpPr>
      <dsp:spPr>
        <a:xfrm>
          <a:off x="1229337" y="1906981"/>
          <a:ext cx="3589550" cy="1064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45" tIns="112645" rIns="112645" bIns="1126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calculation=‘scf’</a:t>
          </a:r>
        </a:p>
      </dsp:txBody>
      <dsp:txXfrm>
        <a:off x="1229337" y="1906981"/>
        <a:ext cx="3589550" cy="10643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F5B64-D89E-447B-B581-C344D566186B}">
      <dsp:nvSpPr>
        <dsp:cNvPr id="0" name=""/>
        <dsp:cNvSpPr/>
      </dsp:nvSpPr>
      <dsp:spPr>
        <a:xfrm>
          <a:off x="809383" y="1912"/>
          <a:ext cx="2385000" cy="836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Structural</a:t>
          </a:r>
          <a:endParaRPr lang="en-SG" sz="4000" kern="1200" dirty="0"/>
        </a:p>
      </dsp:txBody>
      <dsp:txXfrm>
        <a:off x="809383" y="1912"/>
        <a:ext cx="2385000" cy="836060"/>
      </dsp:txXfrm>
    </dsp:sp>
    <dsp:sp modelId="{60B6113B-BC3B-4A38-BDDD-3D50B242897A}">
      <dsp:nvSpPr>
        <dsp:cNvPr id="0" name=""/>
        <dsp:cNvSpPr/>
      </dsp:nvSpPr>
      <dsp:spPr>
        <a:xfrm>
          <a:off x="786883" y="879775"/>
          <a:ext cx="2430000" cy="836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Electronic</a:t>
          </a:r>
          <a:endParaRPr lang="en-SG" sz="4000" kern="1200" dirty="0"/>
        </a:p>
      </dsp:txBody>
      <dsp:txXfrm>
        <a:off x="786883" y="879775"/>
        <a:ext cx="2430000" cy="836060"/>
      </dsp:txXfrm>
    </dsp:sp>
    <dsp:sp modelId="{80ACB66B-A29D-41A2-A2C8-565044FC5CE3}">
      <dsp:nvSpPr>
        <dsp:cNvPr id="0" name=""/>
        <dsp:cNvSpPr/>
      </dsp:nvSpPr>
      <dsp:spPr>
        <a:xfrm>
          <a:off x="606883" y="1757638"/>
          <a:ext cx="2790000" cy="836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Mechanical</a:t>
          </a:r>
          <a:endParaRPr lang="en-SG" sz="4000" kern="1200" dirty="0"/>
        </a:p>
      </dsp:txBody>
      <dsp:txXfrm>
        <a:off x="606883" y="1757638"/>
        <a:ext cx="2790000" cy="836060"/>
      </dsp:txXfrm>
    </dsp:sp>
    <dsp:sp modelId="{7F473CB9-7C13-4DCF-991D-32E028CE7A7A}">
      <dsp:nvSpPr>
        <dsp:cNvPr id="0" name=""/>
        <dsp:cNvSpPr/>
      </dsp:nvSpPr>
      <dsp:spPr>
        <a:xfrm>
          <a:off x="1079383" y="2635502"/>
          <a:ext cx="1845000" cy="836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Optical</a:t>
          </a:r>
          <a:endParaRPr lang="en-SG" sz="4000" kern="1200" dirty="0"/>
        </a:p>
      </dsp:txBody>
      <dsp:txXfrm>
        <a:off x="1079383" y="2635502"/>
        <a:ext cx="1845000" cy="836060"/>
      </dsp:txXfrm>
    </dsp:sp>
    <dsp:sp modelId="{0A0947CB-65A7-41EF-9549-80D66533D929}">
      <dsp:nvSpPr>
        <dsp:cNvPr id="0" name=""/>
        <dsp:cNvSpPr/>
      </dsp:nvSpPr>
      <dsp:spPr>
        <a:xfrm>
          <a:off x="21883" y="3513365"/>
          <a:ext cx="3960000" cy="836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Thermoelectrical</a:t>
          </a:r>
          <a:endParaRPr lang="en-SG" sz="4000" kern="1200" dirty="0"/>
        </a:p>
      </dsp:txBody>
      <dsp:txXfrm>
        <a:off x="21883" y="3513365"/>
        <a:ext cx="3960000" cy="836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14CD7-C18D-477D-B747-26B4BA597325}">
      <dsp:nvSpPr>
        <dsp:cNvPr id="0" name=""/>
        <dsp:cNvSpPr/>
      </dsp:nvSpPr>
      <dsp:spPr>
        <a:xfrm>
          <a:off x="733828" y="1307859"/>
          <a:ext cx="719864" cy="7198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4A942-7610-472A-ABB5-545B375DC4E9}">
      <dsp:nvSpPr>
        <dsp:cNvPr id="0" name=""/>
        <dsp:cNvSpPr/>
      </dsp:nvSpPr>
      <dsp:spPr>
        <a:xfrm>
          <a:off x="884999" y="1459030"/>
          <a:ext cx="417521" cy="4175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2ED7F-1B5F-419F-B74B-2517AB5F0335}">
      <dsp:nvSpPr>
        <dsp:cNvPr id="0" name=""/>
        <dsp:cNvSpPr/>
      </dsp:nvSpPr>
      <dsp:spPr>
        <a:xfrm>
          <a:off x="1607949" y="1307859"/>
          <a:ext cx="1696822" cy="71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Insert K-Path instead of K-Points grid</a:t>
          </a:r>
          <a:endParaRPr lang="en-US" sz="1500" kern="1200" dirty="0"/>
        </a:p>
      </dsp:txBody>
      <dsp:txXfrm>
        <a:off x="1607949" y="1307859"/>
        <a:ext cx="1696822" cy="719864"/>
      </dsp:txXfrm>
    </dsp:sp>
    <dsp:sp modelId="{88710617-11A6-4593-B2CF-5B28014903D2}">
      <dsp:nvSpPr>
        <dsp:cNvPr id="0" name=""/>
        <dsp:cNvSpPr/>
      </dsp:nvSpPr>
      <dsp:spPr>
        <a:xfrm>
          <a:off x="733828" y="2323614"/>
          <a:ext cx="719864" cy="71986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178AE-D9BA-4A97-A632-19FA2710F73D}">
      <dsp:nvSpPr>
        <dsp:cNvPr id="0" name=""/>
        <dsp:cNvSpPr/>
      </dsp:nvSpPr>
      <dsp:spPr>
        <a:xfrm>
          <a:off x="884999" y="2474785"/>
          <a:ext cx="417521" cy="4175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87AA5-A3AB-47B0-9249-BA4916B0E169}">
      <dsp:nvSpPr>
        <dsp:cNvPr id="0" name=""/>
        <dsp:cNvSpPr/>
      </dsp:nvSpPr>
      <dsp:spPr>
        <a:xfrm>
          <a:off x="1607949" y="2323614"/>
          <a:ext cx="1696822" cy="71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calculation=‘bands’</a:t>
          </a:r>
          <a:endParaRPr lang="en-US" sz="1500" kern="1200" dirty="0"/>
        </a:p>
      </dsp:txBody>
      <dsp:txXfrm>
        <a:off x="1607949" y="2323614"/>
        <a:ext cx="1696822" cy="7198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4E37-0640-4C04-BD87-52613B43C5FD}">
      <dsp:nvSpPr>
        <dsp:cNvPr id="0" name=""/>
        <dsp:cNvSpPr/>
      </dsp:nvSpPr>
      <dsp:spPr>
        <a:xfrm>
          <a:off x="2349962" y="716822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590911" y="759845"/>
        <a:ext cx="26973" cy="5394"/>
      </dsp:txXfrm>
    </dsp:sp>
    <dsp:sp modelId="{1C14EFAA-160A-4591-96EF-1C0D14565FF7}">
      <dsp:nvSpPr>
        <dsp:cNvPr id="0" name=""/>
        <dsp:cNvSpPr/>
      </dsp:nvSpPr>
      <dsp:spPr>
        <a:xfrm>
          <a:off x="6230" y="58883"/>
          <a:ext cx="2345531" cy="1407318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DFT</a:t>
          </a:r>
          <a:endParaRPr lang="en-SG" sz="2900" kern="1200" dirty="0"/>
        </a:p>
      </dsp:txBody>
      <dsp:txXfrm>
        <a:off x="6230" y="58883"/>
        <a:ext cx="2345531" cy="1407318"/>
      </dsp:txXfrm>
    </dsp:sp>
    <dsp:sp modelId="{586CC805-DF80-4982-A249-0FCDE4B52668}">
      <dsp:nvSpPr>
        <dsp:cNvPr id="0" name=""/>
        <dsp:cNvSpPr/>
      </dsp:nvSpPr>
      <dsp:spPr>
        <a:xfrm>
          <a:off x="5234965" y="716822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5475914" y="759845"/>
        <a:ext cx="26973" cy="5394"/>
      </dsp:txXfrm>
    </dsp:sp>
    <dsp:sp modelId="{29862F01-0A75-484E-BB33-F57FC459BCDF}">
      <dsp:nvSpPr>
        <dsp:cNvPr id="0" name=""/>
        <dsp:cNvSpPr/>
      </dsp:nvSpPr>
      <dsp:spPr>
        <a:xfrm>
          <a:off x="2891234" y="58883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Schrodinger Equation</a:t>
          </a:r>
          <a:endParaRPr lang="en-SG" sz="2900" kern="1200" dirty="0"/>
        </a:p>
      </dsp:txBody>
      <dsp:txXfrm>
        <a:off x="2891234" y="58883"/>
        <a:ext cx="2345531" cy="1407318"/>
      </dsp:txXfrm>
    </dsp:sp>
    <dsp:sp modelId="{41F6995A-A544-4442-915B-0B4C76C3C691}">
      <dsp:nvSpPr>
        <dsp:cNvPr id="0" name=""/>
        <dsp:cNvSpPr/>
      </dsp:nvSpPr>
      <dsp:spPr>
        <a:xfrm>
          <a:off x="1178996" y="1464401"/>
          <a:ext cx="5770006" cy="508872"/>
        </a:xfrm>
        <a:custGeom>
          <a:avLst/>
          <a:gdLst/>
          <a:ahLst/>
          <a:cxnLst/>
          <a:rect l="0" t="0" r="0" b="0"/>
          <a:pathLst>
            <a:path>
              <a:moveTo>
                <a:pt x="5770006" y="0"/>
              </a:moveTo>
              <a:lnTo>
                <a:pt x="5770006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919120" y="1716140"/>
        <a:ext cx="289758" cy="5394"/>
      </dsp:txXfrm>
    </dsp:sp>
    <dsp:sp modelId="{27DEC88E-3CA4-456F-BD21-70D0EA946273}">
      <dsp:nvSpPr>
        <dsp:cNvPr id="0" name=""/>
        <dsp:cNvSpPr/>
      </dsp:nvSpPr>
      <dsp:spPr>
        <a:xfrm>
          <a:off x="5776237" y="58883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Many Body problem</a:t>
          </a:r>
          <a:endParaRPr lang="en-SG" sz="2900" kern="1200" dirty="0"/>
        </a:p>
      </dsp:txBody>
      <dsp:txXfrm>
        <a:off x="5776237" y="58883"/>
        <a:ext cx="2345531" cy="1407318"/>
      </dsp:txXfrm>
    </dsp:sp>
    <dsp:sp modelId="{65B783BA-6D74-46DC-A41D-D942D5A31994}">
      <dsp:nvSpPr>
        <dsp:cNvPr id="0" name=""/>
        <dsp:cNvSpPr/>
      </dsp:nvSpPr>
      <dsp:spPr>
        <a:xfrm>
          <a:off x="2349962" y="2663613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590911" y="2706636"/>
        <a:ext cx="26973" cy="5394"/>
      </dsp:txXfrm>
    </dsp:sp>
    <dsp:sp modelId="{EAE398D6-E78F-4E79-869F-85527288A6FB}">
      <dsp:nvSpPr>
        <dsp:cNvPr id="0" name=""/>
        <dsp:cNvSpPr/>
      </dsp:nvSpPr>
      <dsp:spPr>
        <a:xfrm>
          <a:off x="6230" y="2005674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Kohn-Sham State</a:t>
          </a:r>
          <a:endParaRPr lang="en-SG" sz="2900" kern="1200" dirty="0"/>
        </a:p>
      </dsp:txBody>
      <dsp:txXfrm>
        <a:off x="6230" y="2005674"/>
        <a:ext cx="2345531" cy="1407318"/>
      </dsp:txXfrm>
    </dsp:sp>
    <dsp:sp modelId="{8A93BD11-ED7B-4CDB-AA32-B5274EE11156}">
      <dsp:nvSpPr>
        <dsp:cNvPr id="0" name=""/>
        <dsp:cNvSpPr/>
      </dsp:nvSpPr>
      <dsp:spPr>
        <a:xfrm>
          <a:off x="5234965" y="2663613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5475914" y="2706636"/>
        <a:ext cx="26973" cy="5394"/>
      </dsp:txXfrm>
    </dsp:sp>
    <dsp:sp modelId="{D53DBC10-AF19-4D75-8497-658A9D6AA0B2}">
      <dsp:nvSpPr>
        <dsp:cNvPr id="0" name=""/>
        <dsp:cNvSpPr/>
      </dsp:nvSpPr>
      <dsp:spPr>
        <a:xfrm>
          <a:off x="2891234" y="2005674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Pseudo Potential</a:t>
          </a:r>
          <a:endParaRPr lang="en-SG" sz="2900" kern="1200" dirty="0"/>
        </a:p>
      </dsp:txBody>
      <dsp:txXfrm>
        <a:off x="2891234" y="2005674"/>
        <a:ext cx="2345531" cy="1407318"/>
      </dsp:txXfrm>
    </dsp:sp>
    <dsp:sp modelId="{4DBFA302-C649-4537-822C-28087314C900}">
      <dsp:nvSpPr>
        <dsp:cNvPr id="0" name=""/>
        <dsp:cNvSpPr/>
      </dsp:nvSpPr>
      <dsp:spPr>
        <a:xfrm>
          <a:off x="1178996" y="3411192"/>
          <a:ext cx="5770006" cy="508872"/>
        </a:xfrm>
        <a:custGeom>
          <a:avLst/>
          <a:gdLst/>
          <a:ahLst/>
          <a:cxnLst/>
          <a:rect l="0" t="0" r="0" b="0"/>
          <a:pathLst>
            <a:path>
              <a:moveTo>
                <a:pt x="5770006" y="0"/>
              </a:moveTo>
              <a:lnTo>
                <a:pt x="5770006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919120" y="3662931"/>
        <a:ext cx="289758" cy="5394"/>
      </dsp:txXfrm>
    </dsp:sp>
    <dsp:sp modelId="{52BAB877-E3A4-45AC-80DA-550CB72AE4B3}">
      <dsp:nvSpPr>
        <dsp:cNvPr id="0" name=""/>
        <dsp:cNvSpPr/>
      </dsp:nvSpPr>
      <dsp:spPr>
        <a:xfrm>
          <a:off x="5776237" y="2005674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Exchange-Correlation</a:t>
          </a:r>
          <a:endParaRPr lang="en-SG" sz="2900" kern="1200" dirty="0"/>
        </a:p>
      </dsp:txBody>
      <dsp:txXfrm>
        <a:off x="5776237" y="2005674"/>
        <a:ext cx="2345531" cy="1407318"/>
      </dsp:txXfrm>
    </dsp:sp>
    <dsp:sp modelId="{25B2FE04-0FD9-4035-8615-54DC6E8D798B}">
      <dsp:nvSpPr>
        <dsp:cNvPr id="0" name=""/>
        <dsp:cNvSpPr/>
      </dsp:nvSpPr>
      <dsp:spPr>
        <a:xfrm>
          <a:off x="2349962" y="4610404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590911" y="4653427"/>
        <a:ext cx="26973" cy="5394"/>
      </dsp:txXfrm>
    </dsp:sp>
    <dsp:sp modelId="{407CD467-BB77-4FE9-B736-A3F7B3CFFFC8}">
      <dsp:nvSpPr>
        <dsp:cNvPr id="0" name=""/>
        <dsp:cNvSpPr/>
      </dsp:nvSpPr>
      <dsp:spPr>
        <a:xfrm>
          <a:off x="6230" y="3952465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Relaxation</a:t>
          </a:r>
          <a:endParaRPr lang="en-SG" sz="2900" kern="1200" dirty="0"/>
        </a:p>
      </dsp:txBody>
      <dsp:txXfrm>
        <a:off x="6230" y="3952465"/>
        <a:ext cx="2345531" cy="1407318"/>
      </dsp:txXfrm>
    </dsp:sp>
    <dsp:sp modelId="{9B416297-6AC8-4047-AB0D-4B2E2528349C}">
      <dsp:nvSpPr>
        <dsp:cNvPr id="0" name=""/>
        <dsp:cNvSpPr/>
      </dsp:nvSpPr>
      <dsp:spPr>
        <a:xfrm>
          <a:off x="5234965" y="4610404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5475914" y="4653427"/>
        <a:ext cx="26973" cy="5394"/>
      </dsp:txXfrm>
    </dsp:sp>
    <dsp:sp modelId="{3F5FEA9A-2638-4A09-865C-A5AFC9D59443}">
      <dsp:nvSpPr>
        <dsp:cNvPr id="0" name=""/>
        <dsp:cNvSpPr/>
      </dsp:nvSpPr>
      <dsp:spPr>
        <a:xfrm>
          <a:off x="2891234" y="3952465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SCF</a:t>
          </a:r>
          <a:endParaRPr lang="en-SG" sz="2900" kern="1200" dirty="0"/>
        </a:p>
      </dsp:txBody>
      <dsp:txXfrm>
        <a:off x="2891234" y="3952465"/>
        <a:ext cx="2345531" cy="1407318"/>
      </dsp:txXfrm>
    </dsp:sp>
    <dsp:sp modelId="{A9F5EA25-7F55-45C1-924B-7035004773B7}">
      <dsp:nvSpPr>
        <dsp:cNvPr id="0" name=""/>
        <dsp:cNvSpPr/>
      </dsp:nvSpPr>
      <dsp:spPr>
        <a:xfrm>
          <a:off x="5776237" y="3952465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Functional Properties</a:t>
          </a:r>
          <a:endParaRPr lang="en-SG" sz="2900" kern="1200" dirty="0"/>
        </a:p>
      </dsp:txBody>
      <dsp:txXfrm>
        <a:off x="5776237" y="3952465"/>
        <a:ext cx="2345531" cy="1407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6T09:36:38.2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14620 1,'-159'5,"-230"37,258-27,-79 15,187-25,-271 54,215-47,-143 2,-289-16,446 5,-120 22,183-25,-53 12,29-6,-33 4,-395-2,265-11,115 4,7 0,-1-2,-69-12,57 3,-90-1,-81 12,89 1,122-3,2 0,0 2,0 2,-39 7,25-1,-101 4,-56-15,75 0,124 2,-25 1,-1-2,-64-11,50 4,-97-5,-54 13,99 2,19-2,-147 19,162-11,0-3,-93-6,-30 2,68 12,-8 0,-494-8,345-7,-142 2,399-2,0-1,0 0,0-2,-37-12,33 8,-1 2,-42-6,-223 9,156 7,76-3,-4 1,0-2,-67-12,59 4,-104 1,71 5,-46-10,-38-2,-285 16,-105-2,341-14,-15 0,169 14,-221-11,-130-9,-3 22,160 1,-1578-2,1820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6T09:36:49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DB48F-138D-4CB6-883A-8F25EBBC68C7}" type="datetimeFigureOut">
              <a:rPr lang="en-SG" smtClean="0"/>
              <a:t>7/12/2025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63C16-BC58-4A08-885C-F9DDBB205F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965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63C16-BC58-4A08-885C-F9DDBB205FD7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355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98A6-CCFF-D43C-1501-B37F01C47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87ED4-7351-E527-BD4A-75CE585D5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449DC-839E-05C1-A7F7-0F865EA7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3607E-6A5E-474F-B3AF-805A2CAA0C80}" type="datetime1">
              <a:rPr lang="en-SG" smtClean="0"/>
              <a:t>7/12/2025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FD894-AF47-F461-303A-2F16A703C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67B2F-0190-C131-C783-F1732228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303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2EA4-697B-5321-3078-331440E4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0AC01-14DE-37D4-A35A-FD8258B9B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8C0F3-EE57-0C95-C0AD-1C5ACF0F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1789-A3C8-4C3E-A27D-76EA2836E7C1}" type="datetime1">
              <a:rPr lang="en-SG" smtClean="0"/>
              <a:t>7/12/2025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6E58-41B8-7D57-647F-4E37BF8F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6B7C6-61E5-0B13-0F01-0047E7D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22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F3C55-1EE8-5249-D50A-D2A15D26E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97E65-7A1C-1E9E-8094-13A5364B0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570E6-4B39-375F-8E3A-774E1D44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D7A9-719E-4B14-996D-6DC5E51F455A}" type="datetime1">
              <a:rPr lang="en-SG" smtClean="0"/>
              <a:t>7/12/2025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72700-DF55-D1D1-4FD1-0A9A58CBE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FD9ED-3B5B-B5A5-F4D0-6A579DCB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8385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295E-4141-DF41-8642-C564B52B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86FE-AA77-E863-7FEC-CD0AAFAD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6D08A-738F-BA5E-F26C-F0E88FEB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0A0B3-1F29-478D-B493-6CF5126E878C}" type="datetime1">
              <a:rPr lang="en-SG" smtClean="0"/>
              <a:t>7/12/2025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1C0DB-0EBB-B626-5217-C588B20B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70711-75E4-437F-4010-455BBB18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948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E777-6C0D-ED1F-1E26-32A58BF32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1F807-9416-6030-FEFE-8C648987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5C936-DA21-5617-192D-BE9C8472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01F2-2A66-45D9-A1AD-02CB1BCDBC32}" type="datetime1">
              <a:rPr lang="en-SG" smtClean="0"/>
              <a:t>7/12/2025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9CE9D-93D0-35B6-A0A9-D6196961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2FC4-5636-C8BE-16F7-3F29394A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40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45C3-CE1F-A9E3-D6ED-7A54A460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49DF-B1E6-9025-3CAD-EBB6BAA2A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D21CA-9072-B1C2-9B4E-CA9C2C9F2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33AB5-03E8-4D00-4B3D-1CE3187B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60DD9-0442-4ACC-88AA-8FA43CBEB39C}" type="datetime1">
              <a:rPr lang="en-SG" smtClean="0"/>
              <a:t>7/12/2025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607FE-5320-9390-19AD-5ACA9DA3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72E19-8B0C-507A-4180-FF3CF562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03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8D8-E05F-F373-2985-E08DE6AA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DC65-65DF-BDBD-71FC-7ECCCF8B6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CA9ED-9079-3012-1FA0-7193C7B1D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CFCF0-F5E2-2C31-312D-2C251DAE1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36448-E6E5-2AAD-B386-F3E682401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7E0F4-97EE-F1BE-2AB0-9573CBDC2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65DF1-DC8E-4230-B0C9-4502D055C7F6}" type="datetime1">
              <a:rPr lang="en-SG" smtClean="0"/>
              <a:t>7/12/2025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6C99B-C243-D812-1CDC-515D83C7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9E6170-C6D7-47F3-3EB9-B85F3A5C9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942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9D970-554A-87A6-522B-8A9F5818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18840-D89A-26E6-E92E-A91D7A5C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866-D0B9-44F5-AB43-9AFFDE728FA4}" type="datetime1">
              <a:rPr lang="en-SG" smtClean="0"/>
              <a:t>7/12/2025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FA882-0063-38BA-AA99-9C7C07A7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9967B-A903-A290-919F-CBFC11B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367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064950-99F8-5172-F49A-970B0789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3FE0-01A9-4558-972E-E035906FF376}" type="datetime1">
              <a:rPr lang="en-SG" smtClean="0"/>
              <a:t>7/12/2025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09A86-FDBB-4BA2-2013-A9FA80C8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79CCA-A22B-1841-34DA-940DE119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922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FBDC-8DF2-7319-C736-C03E5E19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9393-BD5B-A8BD-382A-5DC7EFC9D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45405-D00F-BE25-0370-2F74EF569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CCDB6-A3D8-7527-9A9B-5E88F658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C8D8C-0998-40C5-92DA-CCEBD1F5986D}" type="datetime1">
              <a:rPr lang="en-SG" smtClean="0"/>
              <a:t>7/12/2025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6EC32-BDB4-E339-F736-5CE8F6F2E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3CAF6-85BB-F803-0699-A8C46A47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49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2B558-CF23-2937-4CBE-5DB2F04A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FE3B3-C6CA-F51F-25AF-8227460C1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E3A53-8026-DA0C-3321-1A06AD111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83DB0-C0D2-9DF6-AC37-366BDFE3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0A2F-52E8-48FA-B9BE-FE46F5C5A434}" type="datetime1">
              <a:rPr lang="en-SG" smtClean="0"/>
              <a:t>7/12/2025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20713-B422-B82C-7E8C-72EF6F69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E666E-7C5E-497E-9B77-816DBC13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448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5A6E6-4658-89C8-31CF-01FCD0F9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F6191-51BB-0E58-7480-6BBCC4F9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F0F4A-6ECB-4D60-5F47-85F39DA50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0FEDAC-459E-43D2-80A3-87ABD4B0B427}" type="datetime1">
              <a:rPr lang="en-SG" smtClean="0"/>
              <a:t>7/12/2025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E9075-0C1A-4B36-4EDA-26620017C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9A46-FB7B-B460-26D1-1CE6AA4EA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3D248-4B3D-432D-8363-78EB9821B9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831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0" name="Arc 103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70D96-4385-CE5A-64D1-B3D4D2777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3060541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Introductory Session On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>
                <a:solidFill>
                  <a:srgbClr val="FFFFFF"/>
                </a:solidFill>
              </a:rPr>
              <a:t> </a:t>
            </a:r>
            <a:br>
              <a:rPr lang="en-US" sz="5100" dirty="0">
                <a:solidFill>
                  <a:srgbClr val="FFFFFF"/>
                </a:solidFill>
              </a:rPr>
            </a:br>
            <a:endParaRPr lang="en-SG" sz="5100" dirty="0">
              <a:solidFill>
                <a:srgbClr val="FFFFFF"/>
              </a:solidFill>
            </a:endParaRPr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antum ESPRESSO - MaX">
            <a:extLst>
              <a:ext uri="{FF2B5EF4-FFF2-40B4-BE49-F238E27FC236}">
                <a16:creationId xmlns:a16="http://schemas.microsoft.com/office/drawing/2014/main" id="{B1952523-B0A5-C9B4-F7FF-7A5629F2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6747" y="2263622"/>
            <a:ext cx="4252055" cy="2330756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D5A35-3415-84CA-0934-8079E970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SG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SG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4D598-974F-0CF1-489A-ECC7B760535C}"/>
              </a:ext>
            </a:extLst>
          </p:cNvPr>
          <p:cNvSpPr txBox="1"/>
          <p:nvPr/>
        </p:nvSpPr>
        <p:spPr>
          <a:xfrm>
            <a:off x="7171209" y="4649154"/>
            <a:ext cx="3537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Kashfi Uddin</a:t>
            </a:r>
          </a:p>
          <a:p>
            <a:r>
              <a:rPr lang="en-US" sz="4000" dirty="0"/>
              <a:t>MME’19,CUET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151543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911FE-88C0-C544-808C-3BE103BF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Self Consistent Field</a:t>
            </a:r>
            <a:endParaRPr lang="en-SG" sz="50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C1FBD6E-E1B1-5F62-250A-109A466318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FB39FEC4-AA43-0D68-9B8C-D3EEF666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048" y="1402358"/>
            <a:ext cx="5458968" cy="40532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52DF-8411-2FDA-3BCB-7FC3F03A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SG" smtClean="0"/>
              <a:pPr>
                <a:spcAft>
                  <a:spcPts val="600"/>
                </a:spcAft>
              </a:pPr>
              <a:t>10</a:t>
            </a:fld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C63CD3-339D-7910-308D-F42935128E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693" y="6176963"/>
            <a:ext cx="8287907" cy="362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91E59-DF24-5672-178B-466F3FA61CF6}"/>
              </a:ext>
            </a:extLst>
          </p:cNvPr>
          <p:cNvSpPr txBox="1"/>
          <p:nvPr/>
        </p:nvSpPr>
        <p:spPr>
          <a:xfrm>
            <a:off x="934212" y="26379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mpirun</a:t>
            </a:r>
            <a:r>
              <a:rPr lang="en-US" dirty="0">
                <a:highlight>
                  <a:srgbClr val="FFFF00"/>
                </a:highlight>
              </a:rPr>
              <a:t> –np 4 </a:t>
            </a:r>
            <a:r>
              <a:rPr lang="en-US" dirty="0" err="1">
                <a:highlight>
                  <a:srgbClr val="FFFF00"/>
                </a:highlight>
              </a:rPr>
              <a:t>pw.x</a:t>
            </a:r>
            <a:r>
              <a:rPr lang="en-US" dirty="0">
                <a:highlight>
                  <a:srgbClr val="FFFF00"/>
                </a:highlight>
              </a:rPr>
              <a:t> –in scf.in | tee </a:t>
            </a:r>
            <a:r>
              <a:rPr lang="en-US" dirty="0" err="1">
                <a:highlight>
                  <a:srgbClr val="FFFF00"/>
                </a:highlight>
              </a:rPr>
              <a:t>scf.out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5044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35F4-3874-8107-79DF-9C05ED90A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lecular structure and periodic table on a desk">
            <a:extLst>
              <a:ext uri="{FF2B5EF4-FFF2-40B4-BE49-F238E27FC236}">
                <a16:creationId xmlns:a16="http://schemas.microsoft.com/office/drawing/2014/main" id="{2364569D-C2F4-15D2-48BF-93191E05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6" r="37090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265A-8EFF-4710-F974-19314933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SG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SG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D4F1D2-4D7B-7694-35C5-A6EBF558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93" y="365125"/>
            <a:ext cx="5092337" cy="1325563"/>
          </a:xfrm>
        </p:spPr>
        <p:txBody>
          <a:bodyPr/>
          <a:lstStyle/>
          <a:p>
            <a:r>
              <a:rPr lang="en-US" dirty="0"/>
              <a:t>Functional Properties</a:t>
            </a:r>
            <a:endParaRPr lang="en-SG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54E22EB6-F4A9-2FFB-C86B-09BEBC22A0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5046737"/>
              </p:ext>
            </p:extLst>
          </p:nvPr>
        </p:nvGraphicFramePr>
        <p:xfrm>
          <a:off x="6608717" y="1825625"/>
          <a:ext cx="400376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310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8D99-8201-8760-8E2B-C5C3D06C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 Properties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6BA57-4F57-9337-BA76-8B849F99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12</a:t>
            </a:fld>
            <a:endParaRPr lang="en-SG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092B5CC-B51F-F85F-06DE-947800F8F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890623"/>
              </p:ext>
            </p:extLst>
          </p:nvPr>
        </p:nvGraphicFramePr>
        <p:xfrm>
          <a:off x="907869" y="153579"/>
          <a:ext cx="4038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CEFA4B3-B815-3B5F-51E5-3DB0D6635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317" y="365125"/>
            <a:ext cx="6096851" cy="6258798"/>
          </a:xfrm>
          <a:prstGeom prst="rect">
            <a:avLst/>
          </a:prstGeom>
        </p:spPr>
      </p:pic>
      <p:pic>
        <p:nvPicPr>
          <p:cNvPr id="1026" name="Picture 2" descr="vasp - What are some good band-structure/DOS plotting tools/styles? -  Matter Modeling Stack Exchange">
            <a:extLst>
              <a:ext uri="{FF2B5EF4-FFF2-40B4-BE49-F238E27FC236}">
                <a16:creationId xmlns:a16="http://schemas.microsoft.com/office/drawing/2014/main" id="{85E13B3E-6727-36F2-6AF0-4AD22CF7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9" y="3505200"/>
            <a:ext cx="57975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2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127-1574-262A-4C97-DC8508D2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Bands Structure and DOS data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7B6CDF-B314-94E8-65A8-C75123BFC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453" y="1636259"/>
            <a:ext cx="3285583" cy="1325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EB11-DB8E-81F4-ADB4-17AAFD46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13</a:t>
            </a:fld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07C352-019C-7DBD-1838-FA367DF2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82" y="1636258"/>
            <a:ext cx="1687744" cy="5064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97887-6CAE-66CD-FDE7-6E3600BD0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8275"/>
            <a:ext cx="3373836" cy="1576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BA475-404D-AB2C-E4CC-3FEBFA047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339" y="1657441"/>
            <a:ext cx="2413907" cy="5064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2C9981-540C-04A5-3B23-2C7531FA6BCB}"/>
              </a:ext>
            </a:extLst>
          </p:cNvPr>
          <p:cNvSpPr txBox="1"/>
          <p:nvPr/>
        </p:nvSpPr>
        <p:spPr>
          <a:xfrm>
            <a:off x="100693" y="31633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mpirun</a:t>
            </a:r>
            <a:r>
              <a:rPr lang="en-US" dirty="0">
                <a:highlight>
                  <a:srgbClr val="FFFF00"/>
                </a:highlight>
              </a:rPr>
              <a:t> –np 4 </a:t>
            </a:r>
            <a:r>
              <a:rPr lang="en-US" dirty="0" err="1">
                <a:highlight>
                  <a:srgbClr val="FFFF00"/>
                </a:highlight>
              </a:rPr>
              <a:t>bands.x</a:t>
            </a:r>
            <a:r>
              <a:rPr lang="en-US" dirty="0">
                <a:highlight>
                  <a:srgbClr val="FFFF00"/>
                </a:highlight>
              </a:rPr>
              <a:t> –in band.in | tee </a:t>
            </a:r>
            <a:r>
              <a:rPr lang="en-US" dirty="0" err="1">
                <a:highlight>
                  <a:srgbClr val="FFFF00"/>
                </a:highlight>
              </a:rPr>
              <a:t>band.out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9EEE6-2102-398B-389F-E70C10337C99}"/>
              </a:ext>
            </a:extLst>
          </p:cNvPr>
          <p:cNvSpPr txBox="1"/>
          <p:nvPr/>
        </p:nvSpPr>
        <p:spPr>
          <a:xfrm>
            <a:off x="267554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mpirun</a:t>
            </a:r>
            <a:r>
              <a:rPr lang="en-US" dirty="0">
                <a:highlight>
                  <a:srgbClr val="FFFF00"/>
                </a:highlight>
              </a:rPr>
              <a:t> –np 4 </a:t>
            </a:r>
            <a:r>
              <a:rPr lang="en-US" dirty="0" err="1">
                <a:highlight>
                  <a:srgbClr val="FFFF00"/>
                </a:highlight>
              </a:rPr>
              <a:t>projwfc.x</a:t>
            </a:r>
            <a:r>
              <a:rPr lang="en-US" dirty="0">
                <a:highlight>
                  <a:srgbClr val="FFFF00"/>
                </a:highlight>
              </a:rPr>
              <a:t> –in pdos.in | tee </a:t>
            </a:r>
            <a:r>
              <a:rPr lang="en-US" dirty="0" err="1">
                <a:highlight>
                  <a:srgbClr val="FFFF00"/>
                </a:highlight>
              </a:rPr>
              <a:t>pdos.out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9542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0396-5524-13E9-A8BC-29801F18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0195"/>
            <a:ext cx="10515600" cy="1325563"/>
          </a:xfrm>
        </p:spPr>
        <p:txBody>
          <a:bodyPr/>
          <a:lstStyle/>
          <a:p>
            <a:r>
              <a:rPr lang="en-US" dirty="0"/>
              <a:t>Mechanical Properties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931148-5E57-CE60-080E-6A94081C2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07" y="741956"/>
            <a:ext cx="5133541" cy="13255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22224-834F-852F-E9AA-7B7D1680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14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1A98C-3FAC-6A4A-3DEE-BFCC19F8237E}"/>
              </a:ext>
            </a:extLst>
          </p:cNvPr>
          <p:cNvSpPr txBox="1"/>
          <p:nvPr/>
        </p:nvSpPr>
        <p:spPr>
          <a:xfrm>
            <a:off x="0" y="3023750"/>
            <a:ext cx="6418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mpirun</a:t>
            </a:r>
            <a:r>
              <a:rPr lang="en-US" dirty="0">
                <a:highlight>
                  <a:srgbClr val="FFFF00"/>
                </a:highlight>
              </a:rPr>
              <a:t> –np 4 </a:t>
            </a:r>
            <a:r>
              <a:rPr lang="en-US" dirty="0" err="1">
                <a:highlight>
                  <a:srgbClr val="FFFF00"/>
                </a:highlight>
              </a:rPr>
              <a:t>thermo_pw.x</a:t>
            </a:r>
            <a:r>
              <a:rPr lang="en-US" dirty="0">
                <a:highlight>
                  <a:srgbClr val="FFFF00"/>
                </a:highlight>
              </a:rPr>
              <a:t>  –in mecha.in | tee </a:t>
            </a:r>
            <a:r>
              <a:rPr lang="en-US" dirty="0" err="1">
                <a:highlight>
                  <a:srgbClr val="FFFF00"/>
                </a:highlight>
              </a:rPr>
              <a:t>mecha.out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A9123-AD51-BE73-4C5B-9EF100197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22" y="0"/>
            <a:ext cx="4989178" cy="6219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59F41-7DF2-59B4-F2E4-6842F2873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0761"/>
            <a:ext cx="6690916" cy="2819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26E915-A67C-6C66-94F6-EF25D6474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398" y="261573"/>
            <a:ext cx="1962424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84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47C3-6EB1-E3FB-DCD3-ADC7C203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Properties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E6C98-C2F4-6157-94AC-8B359D85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15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116A3-9184-A704-E9C8-A105B21F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0311"/>
            <a:ext cx="2543530" cy="2924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73DF77-774F-711A-941B-1E461CD40B3C}"/>
              </a:ext>
            </a:extLst>
          </p:cNvPr>
          <p:cNvSpPr txBox="1"/>
          <p:nvPr/>
        </p:nvSpPr>
        <p:spPr>
          <a:xfrm>
            <a:off x="576942" y="4754517"/>
            <a:ext cx="6418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mpirun</a:t>
            </a:r>
            <a:r>
              <a:rPr lang="en-US" dirty="0">
                <a:highlight>
                  <a:srgbClr val="FFFF00"/>
                </a:highlight>
              </a:rPr>
              <a:t> –np 4 </a:t>
            </a:r>
            <a:r>
              <a:rPr lang="en-US" dirty="0" err="1">
                <a:highlight>
                  <a:srgbClr val="FFFF00"/>
                </a:highlight>
              </a:rPr>
              <a:t>epsilon.x</a:t>
            </a:r>
            <a:r>
              <a:rPr lang="en-US" dirty="0">
                <a:highlight>
                  <a:srgbClr val="FFFF00"/>
                </a:highlight>
              </a:rPr>
              <a:t> –in optical.in | tee </a:t>
            </a:r>
            <a:r>
              <a:rPr lang="en-US" dirty="0" err="1">
                <a:highlight>
                  <a:srgbClr val="FFFF00"/>
                </a:highlight>
              </a:rPr>
              <a:t>optical.out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155C1-575E-6712-89CC-E60FC6B2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230920"/>
            <a:ext cx="4877481" cy="6125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9EB784-7307-60A2-7BA3-FC4CFE44E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364" y="2309024"/>
            <a:ext cx="2048161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9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6D04-CE2D-C3AD-F6CE-793919AC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3" y="127106"/>
            <a:ext cx="10515600" cy="1325563"/>
          </a:xfrm>
        </p:spPr>
        <p:txBody>
          <a:bodyPr/>
          <a:lstStyle/>
          <a:p>
            <a:r>
              <a:rPr lang="en-US" dirty="0"/>
              <a:t>Thermoelectric Properties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7481A-C537-E354-6CC4-7AAE7B7B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16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80EB4-8ADD-16F0-1541-82D195B0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106"/>
          <a:stretch>
            <a:fillRect/>
          </a:stretch>
        </p:blipFill>
        <p:spPr>
          <a:xfrm>
            <a:off x="411217" y="1183699"/>
            <a:ext cx="10556704" cy="2293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C3190-9701-43B4-AD22-3BC17A20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79" y="4049545"/>
            <a:ext cx="5010849" cy="116221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2B175AB-B694-CB89-FDB8-2F141B6B7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086321"/>
              </p:ext>
            </p:extLst>
          </p:nvPr>
        </p:nvGraphicFramePr>
        <p:xfrm>
          <a:off x="411217" y="3385457"/>
          <a:ext cx="7023726" cy="3291840"/>
        </p:xfrm>
        <a:graphic>
          <a:graphicData uri="http://schemas.openxmlformats.org/drawingml/2006/table">
            <a:tbl>
              <a:tblPr/>
              <a:tblGrid>
                <a:gridCol w="3511863">
                  <a:extLst>
                    <a:ext uri="{9D8B030D-6E8A-4147-A177-3AD203B41FA5}">
                      <a16:colId xmlns:a16="http://schemas.microsoft.com/office/drawing/2014/main" val="3366755290"/>
                    </a:ext>
                  </a:extLst>
                </a:gridCol>
                <a:gridCol w="3511863">
                  <a:extLst>
                    <a:ext uri="{9D8B030D-6E8A-4147-A177-3AD203B41FA5}">
                      <a16:colId xmlns:a16="http://schemas.microsoft.com/office/drawing/2014/main" val="3281855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SG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SG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80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b="1"/>
                        <a:t>N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/>
                        <a:t>Carrier concentration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73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b="1"/>
                        <a:t>S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/>
                        <a:t>Seebeck coefficient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999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b="1"/>
                        <a:t>σ</a:t>
                      </a:r>
                      <a:endParaRPr lang="el-G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/>
                        <a:t>Electrical conductivity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292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b="1"/>
                        <a:t>τ</a:t>
                      </a:r>
                      <a:endParaRPr lang="el-G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dirty="0"/>
                        <a:t>Relaxation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789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b="1"/>
                        <a:t>κ</a:t>
                      </a:r>
                      <a:endParaRPr lang="el-G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/>
                        <a:t>Thermal conductivity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943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b="1"/>
                        <a:t>κ_</a:t>
                      </a:r>
                      <a:r>
                        <a:rPr lang="en-SG" b="1"/>
                        <a:t>app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dirty="0"/>
                        <a:t>Apparent thermal conductivity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817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b="1"/>
                        <a:t>C_v</a:t>
                      </a:r>
                      <a:endParaRPr lang="en-SG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Specific heat at constant volume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b="1"/>
                        <a:t>χ</a:t>
                      </a:r>
                      <a:endParaRPr lang="el-GR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dirty="0"/>
                        <a:t>Susceptibility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6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31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CB3483-F6B9-A831-5BBC-EC8B0672C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4490"/>
            <a:ext cx="6400800" cy="49370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7356F-72F4-FBF2-DD0D-63C8A5B0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17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087A0-6220-403D-F9CF-6E31FD61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13" y="1104490"/>
            <a:ext cx="5908987" cy="47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2505D-A89F-3331-87BE-18E4B1B4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454F3-546A-5167-BD1C-1B667A9C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62F4A1-7CC2-CCA5-F781-DC268A5B7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857751"/>
              </p:ext>
            </p:extLst>
          </p:nvPr>
        </p:nvGraphicFramePr>
        <p:xfrm>
          <a:off x="2328093" y="11202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738F2EC-546F-964C-76CE-BDB532214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658"/>
            <a:ext cx="3213463" cy="1088980"/>
          </a:xfrm>
        </p:spPr>
        <p:txBody>
          <a:bodyPr/>
          <a:lstStyle/>
          <a:p>
            <a:r>
              <a:rPr lang="en-US"/>
              <a:t>Outline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423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A735-828E-6BE6-6A2F-AAC4B5DC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Density Functional Theory</a:t>
            </a:r>
            <a:endParaRPr lang="en-SG" sz="3200"/>
          </a:p>
        </p:txBody>
      </p:sp>
      <p:pic>
        <p:nvPicPr>
          <p:cNvPr id="6" name="Picture 5" descr="Molecular structure and periodic table on a desk">
            <a:extLst>
              <a:ext uri="{FF2B5EF4-FFF2-40B4-BE49-F238E27FC236}">
                <a16:creationId xmlns:a16="http://schemas.microsoft.com/office/drawing/2014/main" id="{E90A39F8-0003-C35D-CBC3-F1ADF11D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6" r="37090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1675-B112-7E80-9905-7F9D871E6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US" sz="2400" dirty="0"/>
              <a:t>Density of what?</a:t>
            </a:r>
          </a:p>
          <a:p>
            <a:r>
              <a:rPr lang="en-US" sz="2400" dirty="0"/>
              <a:t>What is Functional?</a:t>
            </a:r>
          </a:p>
          <a:p>
            <a:r>
              <a:rPr lang="en-US" sz="2400" dirty="0"/>
              <a:t>What is the ultimate theory?</a:t>
            </a:r>
          </a:p>
          <a:p>
            <a:endParaRPr lang="en-S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A8EF2-3A14-6BC6-B8BE-4BF3ADEA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SG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SG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4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4AFCE-BEE4-4139-1B10-C08C0F69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2D198-FCF2-DCAD-419D-AE72882D42E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./configure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make all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Check bin folder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B09DF6-8A59-AF7F-97CF-EA7FA7BE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36" y="2395728"/>
            <a:ext cx="9207794" cy="3959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AAB8-4C40-D1F9-4CE7-1E92CD69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29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CD0852-C989-5956-CB56-054D1E88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4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Schrodinger Equation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4" descr="Time-independent Schrödinger's equation.">
            <a:extLst>
              <a:ext uri="{FF2B5EF4-FFF2-40B4-BE49-F238E27FC236}">
                <a16:creationId xmlns:a16="http://schemas.microsoft.com/office/drawing/2014/main" id="{5DB578EF-D58F-D981-9387-ABF8857CA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1910" y="859184"/>
            <a:ext cx="4281815" cy="182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9CD43-5317-BD52-9299-46DD52AAF05E}"/>
              </a:ext>
            </a:extLst>
          </p:cNvPr>
          <p:cNvSpPr txBox="1"/>
          <p:nvPr/>
        </p:nvSpPr>
        <p:spPr>
          <a:xfrm>
            <a:off x="6392583" y="2645922"/>
            <a:ext cx="5193577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Properties are related to the energy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Hamiltonian is the machine that tells the total energy of a system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eigenvalue is the energy of that wave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Schrodinger wave equation - BYJU'S">
            <a:extLst>
              <a:ext uri="{FF2B5EF4-FFF2-40B4-BE49-F238E27FC236}">
                <a16:creationId xmlns:a16="http://schemas.microsoft.com/office/drawing/2014/main" id="{5AD42B0A-DFE8-159A-2750-A6752558F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5"/>
          <a:stretch>
            <a:fillRect/>
          </a:stretch>
        </p:blipFill>
        <p:spPr bwMode="auto">
          <a:xfrm>
            <a:off x="654351" y="4429320"/>
            <a:ext cx="4281815" cy="128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D8628-F545-6DB9-0DCD-B55ED13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59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1A899-0491-4494-5B84-9F513FA6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Many Body Problem</a:t>
            </a:r>
          </a:p>
        </p:txBody>
      </p:sp>
      <p:pic>
        <p:nvPicPr>
          <p:cNvPr id="5" name="WhatsApp Video 2025-12-06 at 15.16.09_8f836af0">
            <a:hlinkClick r:id="" action="ppaction://media"/>
            <a:extLst>
              <a:ext uri="{FF2B5EF4-FFF2-40B4-BE49-F238E27FC236}">
                <a16:creationId xmlns:a16="http://schemas.microsoft.com/office/drawing/2014/main" id="{29F9D254-AD1C-BC41-EFF5-EBF6EE0A0C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30F0A-9A57-5553-B36B-74EAB944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E9449-6170-5886-C36F-8CFC82C8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Kohn-Sham State</a:t>
            </a:r>
            <a:endParaRPr lang="en-SG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876B1-8FCE-25EE-6CE4-3E0EBCE14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3200" dirty="0"/>
              <a:t>Imaginary single-electron states</a:t>
            </a:r>
          </a:p>
          <a:p>
            <a:r>
              <a:rPr lang="en-SG" sz="3200" dirty="0"/>
              <a:t>Non-interacting electrons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A96D0-AFBC-63E1-964A-9E62C800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62517"/>
            <a:ext cx="6903720" cy="4132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9AC4D-0E66-7375-8B20-6EA4B234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SG" smtClean="0"/>
              <a:pPr>
                <a:spcAft>
                  <a:spcPts val="600"/>
                </a:spcAft>
              </a:pPr>
              <a:t>22</a:t>
            </a:fld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7CF2A3-D744-F631-B87F-40677C2EAA14}"/>
                  </a:ext>
                </a:extLst>
              </p14:cNvPr>
              <p14:cNvContentPartPr/>
              <p14:nvPr/>
            </p14:nvContentPartPr>
            <p14:xfrm>
              <a:off x="4120440" y="2786777"/>
              <a:ext cx="5263200" cy="9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7CF2A3-D744-F631-B87F-40677C2EAA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6800" y="2679137"/>
                <a:ext cx="5370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F8FEBB-2A18-C05D-A647-45DE63F2DE0C}"/>
                  </a:ext>
                </a:extLst>
              </p14:cNvPr>
              <p14:cNvContentPartPr/>
              <p14:nvPr/>
            </p14:nvContentPartPr>
            <p14:xfrm>
              <a:off x="5258040" y="756541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F8FEBB-2A18-C05D-A647-45DE63F2DE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4040" y="7457417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842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BE72A-4F97-4FA0-AF09-2C65D071C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B9379-DA5F-8D84-C2DF-899E73D12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72047"/>
            <a:ext cx="10506456" cy="11309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Scan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2FD787-8592-1276-428E-080C74F8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374756"/>
            <a:ext cx="10506456" cy="7521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6" name="Content Placeholder 5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C13B2DE-E505-BBEB-3D32-74FF5E43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572"/>
          <a:stretch>
            <a:fillRect/>
          </a:stretch>
        </p:blipFill>
        <p:spPr>
          <a:xfrm>
            <a:off x="4193167" y="181113"/>
            <a:ext cx="3815005" cy="37170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6730A-1858-6686-8FA5-7077A72F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1272C-F1DF-6EC6-A28E-3D8367FF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Structure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B17F4F-2914-42C9-B2F4-E8CC7BD74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72931"/>
            <a:ext cx="7214616" cy="52847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4FD7-1F3C-4EEB-C2C6-0344C224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E78B1-3261-A450-5DED-64F3F71AB75E}"/>
              </a:ext>
            </a:extLst>
          </p:cNvPr>
          <p:cNvSpPr txBox="1"/>
          <p:nvPr/>
        </p:nvSpPr>
        <p:spPr>
          <a:xfrm>
            <a:off x="968829" y="4996543"/>
            <a:ext cx="2847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VESTA</a:t>
            </a:r>
            <a:endParaRPr lang="en-SG" sz="4400" dirty="0"/>
          </a:p>
        </p:txBody>
      </p:sp>
    </p:spTree>
    <p:extLst>
      <p:ext uri="{BB962C8B-B14F-4D97-AF65-F5344CB8AC3E}">
        <p14:creationId xmlns:p14="http://schemas.microsoft.com/office/powerpoint/2010/main" val="302371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DA19A-6C37-8D51-9BCD-87D18DF13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Existing Materials (Materials Project)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3EE1C9-22B6-04FB-393E-928E3578E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82977"/>
            <a:ext cx="7214616" cy="32646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14D0-4040-4841-4111-0A1305EF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84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8BE86-2F0B-E528-9D45-87C711D3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Input File Generator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B3165A-894F-0498-3A77-140FEA253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904" y="2354239"/>
            <a:ext cx="9024192" cy="39480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6ACF9-B4FB-35EC-433C-42FDFDEC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63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CC652-3AC3-9856-51EB-3A6739A5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Input File Description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10362B-D6CA-BE28-4A2A-2ABC1BEC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577402"/>
            <a:ext cx="7225748" cy="37031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BA00-C8F7-E6BC-0A54-83159AEF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2522-B1CD-3143-2B3B-2A502E2F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Potentials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91F33B-FEA7-C6B6-E3D1-FE992C241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609" y="1847850"/>
            <a:ext cx="6776953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68CEA-0865-1ECC-C9D2-9E91A027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3D248-4B3D-432D-8363-78EB9821B91D}" type="slidenum">
              <a:rPr lang="en-SG" smtClean="0"/>
              <a:t>7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188C49-ED98-F537-27D4-403A5069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88" y="0"/>
            <a:ext cx="4346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3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71BB9-E119-9EBE-5023-C2BD84AF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Relaxation/Geometry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C8955-C0FE-960B-EE85-8A474F033548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</a:rPr>
              <a:t>relax.in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466AC-B22F-9D2F-5D74-CA582A2E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75" y="2146592"/>
            <a:ext cx="4629483" cy="399763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B5E86F-A2E2-CC7D-43A6-5F0EB21E9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8858" y="1721589"/>
            <a:ext cx="2854935" cy="49912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DEC2-C6E5-A278-49E3-447BBBF2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398A5-467D-03AF-630C-902104116CE0}"/>
              </a:ext>
            </a:extLst>
          </p:cNvPr>
          <p:cNvSpPr txBox="1"/>
          <p:nvPr/>
        </p:nvSpPr>
        <p:spPr>
          <a:xfrm>
            <a:off x="7514544" y="4415246"/>
            <a:ext cx="451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mpirun</a:t>
            </a:r>
            <a:r>
              <a:rPr lang="en-US" dirty="0">
                <a:highlight>
                  <a:srgbClr val="FFFF00"/>
                </a:highlight>
              </a:rPr>
              <a:t> –np 4 </a:t>
            </a:r>
            <a:r>
              <a:rPr lang="en-US" dirty="0" err="1">
                <a:highlight>
                  <a:srgbClr val="FFFF00"/>
                </a:highlight>
              </a:rPr>
              <a:t>pw.x</a:t>
            </a:r>
            <a:r>
              <a:rPr lang="en-US" dirty="0">
                <a:highlight>
                  <a:srgbClr val="FFFF00"/>
                </a:highlight>
              </a:rPr>
              <a:t> –in relax.in | tee </a:t>
            </a:r>
            <a:r>
              <a:rPr lang="en-US" dirty="0" err="1">
                <a:highlight>
                  <a:srgbClr val="FFFF00"/>
                </a:highlight>
              </a:rPr>
              <a:t>relax.out</a:t>
            </a:r>
            <a:r>
              <a:rPr lang="en-US" dirty="0">
                <a:highlight>
                  <a:srgbClr val="FFFF00"/>
                </a:highlight>
              </a:rPr>
              <a:t> </a:t>
            </a:r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097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D43F0-3C8C-6BB7-301F-FC1D5654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Relaxed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517F-A98E-0409-0969-0FF5CA4B7C35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relax.out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7F9DFF-AD7B-7910-2296-15D3FC6CC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46" y="1966293"/>
            <a:ext cx="7698707" cy="44521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83E60-0370-4520-923F-05296AA1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93D248-4B3D-432D-8363-78EB9821B91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07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329</Words>
  <Application>Microsoft Office PowerPoint</Application>
  <PresentationFormat>Widescreen</PresentationFormat>
  <Paragraphs>103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Office Theme</vt:lpstr>
      <vt:lpstr>Introductory Session On   </vt:lpstr>
      <vt:lpstr>Installation</vt:lpstr>
      <vt:lpstr>Build Structure</vt:lpstr>
      <vt:lpstr>Get Existing Materials (Materials Project)</vt:lpstr>
      <vt:lpstr>Input File Generator</vt:lpstr>
      <vt:lpstr>Input File Description</vt:lpstr>
      <vt:lpstr>Pseudo Potentials</vt:lpstr>
      <vt:lpstr>Relaxation/Geometry Optimization</vt:lpstr>
      <vt:lpstr>Relaxed Structure</vt:lpstr>
      <vt:lpstr>Self Consistent Field</vt:lpstr>
      <vt:lpstr>Functional Properties</vt:lpstr>
      <vt:lpstr>Electronic Properties</vt:lpstr>
      <vt:lpstr>Bands Structure and DOS data</vt:lpstr>
      <vt:lpstr>Mechanical Properties</vt:lpstr>
      <vt:lpstr>Optical Properties</vt:lpstr>
      <vt:lpstr>Thermoelectric Properties</vt:lpstr>
      <vt:lpstr>PowerPoint Presentation</vt:lpstr>
      <vt:lpstr>Outline</vt:lpstr>
      <vt:lpstr>Density Functional Theory</vt:lpstr>
      <vt:lpstr>Schrodinger Equation</vt:lpstr>
      <vt:lpstr>Many Body Problem</vt:lpstr>
      <vt:lpstr>Kohn-Sham State</vt:lpstr>
      <vt:lpstr>Please Scan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Kashfi Uddin</dc:creator>
  <cp:lastModifiedBy>Kashfi Uddin</cp:lastModifiedBy>
  <cp:revision>6</cp:revision>
  <dcterms:created xsi:type="dcterms:W3CDTF">2025-12-06T07:40:14Z</dcterms:created>
  <dcterms:modified xsi:type="dcterms:W3CDTF">2025-12-07T05:00:06Z</dcterms:modified>
</cp:coreProperties>
</file>